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7057D-66CA-29B6-537D-16BDFAE82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35D76D-E913-7F8C-B10C-ED5AD0B1DB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770C19-40DC-BD6D-6F69-8859B44A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8C5481-0D6A-1E10-2217-ACD4E402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ADE96B-2C06-2C90-15FB-B884D43E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49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52789E-FD86-2898-02C1-613727482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A8A4AF0-FFA9-2FF3-826E-42DBAC385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A7DB65-515F-8264-8210-7BFC347A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EC6D18-1933-8617-A4AF-5ACC3427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23578F-0312-8D1A-9B1D-BC39DF85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66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A59233-5B3A-C170-73E4-9CC38DBDB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3CD1657-3397-771B-E806-7F9B22735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09F10B-6436-308A-3135-7BEAEE8C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AD49F8-8297-155C-601F-C06F9B82A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E69D73-6ECE-EB42-67CA-EB8BC7DE1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60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C531B-5ECB-60B2-0AC6-483EC8A1E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A8884A-A6C5-073A-3DC5-EB29B3629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8820EC-B3D1-CEF3-6F7C-763DD3E8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CA8DA6-956A-49AC-FFE9-04C6B529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BFA202-284B-654D-8A6E-10B8D541B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77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EC4EA-0047-F386-74DA-0B4A9F425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610087-591F-DEC7-A2AC-6B6CB2C0A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A6BBBE-B610-CD4F-A14D-1F022B4A1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F268E7-69C6-26BD-9258-3F1A3D0D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1FA808-824B-D3C8-4755-08DDD91A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63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F69EB-53D3-084A-ED89-625C57F0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B5CB4F-7FF8-6A55-80D0-787432BD6F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5FB74B-3BFC-24C2-55B6-D8213BF3B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C99E71C-91B6-A00F-014F-6D85F3821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CBA135-261A-3B48-D654-52B627CC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C3A94CC-4537-C405-6C06-399EEF72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76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FC7A1-BAF1-D38E-B4E9-38B57F20C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D4EC75-7808-C25B-3F44-590E07AD9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053A50-4EE5-2919-FFF2-A98C22042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82308EE-6926-D650-1D37-76745A289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D4E68FE-53FF-D361-C6B6-DE94AEEBE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4670EA8-6BCA-E80F-606E-94323F89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79B5242-93D5-7BF9-3F4F-AE41E136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DC910E2-C793-6FA7-8D17-CB1A9A2E0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56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FAD026-519E-91BD-5295-339CB387A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76CCB72-D3B6-9DF7-0F6A-C7802AAC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44C61D-2882-DEE8-625A-63D326E1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5FAE5DB-B1A5-FE99-5DB7-09D5C4AC3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18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027A12A-1C8B-EE94-33D7-197BE5C41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289A3DC-00EB-00F1-3EC9-526C1774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E0F1021-BD05-BD45-7801-FFC0AC06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644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7842C-BDA8-C116-C07E-BB5A49900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1D1828-01A7-783E-A96F-F00F11596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8FD703F-12BE-883D-D9D5-85C00FE8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883F72-55F7-3D2D-2BBD-EAD91572D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23AF44-12D4-DA08-EA3F-BD64DC9E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2C0171-A030-9E2C-F693-447BA4866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10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8726E-9591-993A-3F53-80E60B330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3A56C03-008B-9690-8D5C-730BB45FE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684B60-A0E3-A5CF-9E12-9255F10BA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4253AB-F047-C0D4-AA64-056949134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A2A59E-E827-08EB-3638-9EEBE87D7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6B68BF6-EFE2-E642-CAD3-E915979AD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20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683B21-CABD-1362-42B7-FCE720842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AB2E9A-947A-A838-B27F-F4CB972A5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E7C0F7-7980-049C-30BC-4D4205AFE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CE28B-EDC9-4A1E-AF91-AE6EA4B6E348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0F9065-0CC2-2CC0-3F64-3CE5EB6EE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23DA18-803A-E273-EBC9-8A33A41F0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4FC65-1C29-4A19-87D2-5B4AB456C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76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82CA29E-53BA-DB6E-B2C0-7F341B590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7" y="0"/>
            <a:ext cx="12125446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CFF402B-C9F9-3BCB-B633-258130B905CA}"/>
              </a:ext>
            </a:extLst>
          </p:cNvPr>
          <p:cNvSpPr txBox="1"/>
          <p:nvPr/>
        </p:nvSpPr>
        <p:spPr>
          <a:xfrm>
            <a:off x="1034473" y="1089892"/>
            <a:ext cx="56341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chemeClr val="bg1"/>
                </a:solidFill>
              </a:rPr>
              <a:t>SED UT PERSPICIATIS UNDE OMNISISTE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2AE23DC-B5BF-C89B-8584-8AA86989D826}"/>
              </a:ext>
            </a:extLst>
          </p:cNvPr>
          <p:cNvSpPr txBox="1"/>
          <p:nvPr/>
        </p:nvSpPr>
        <p:spPr>
          <a:xfrm>
            <a:off x="1034472" y="2583981"/>
            <a:ext cx="4784437" cy="845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 err="1">
                <a:solidFill>
                  <a:schemeClr val="bg1"/>
                </a:solidFill>
                <a:latin typeface="+mj-lt"/>
              </a:rPr>
              <a:t>Sed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 ut </a:t>
            </a:r>
            <a:r>
              <a:rPr lang="pt-BR" sz="2400" dirty="0" err="1">
                <a:solidFill>
                  <a:schemeClr val="bg1"/>
                </a:solidFill>
                <a:latin typeface="+mj-lt"/>
              </a:rPr>
              <a:t>perspiciatis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400" dirty="0" err="1">
                <a:solidFill>
                  <a:schemeClr val="bg1"/>
                </a:solidFill>
                <a:latin typeface="+mj-lt"/>
              </a:rPr>
              <a:t>unde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 omnis </a:t>
            </a:r>
            <a:r>
              <a:rPr lang="pt-BR" sz="2400" dirty="0" err="1">
                <a:solidFill>
                  <a:schemeClr val="bg1"/>
                </a:solidFill>
                <a:latin typeface="+mj-lt"/>
              </a:rPr>
              <a:t>iste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400" dirty="0" err="1">
                <a:solidFill>
                  <a:schemeClr val="bg1"/>
                </a:solidFill>
                <a:latin typeface="+mj-lt"/>
              </a:rPr>
              <a:t>natus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400" dirty="0" err="1">
                <a:solidFill>
                  <a:schemeClr val="bg1"/>
                </a:solidFill>
                <a:latin typeface="+mj-lt"/>
              </a:rPr>
              <a:t>error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4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400" dirty="0" err="1">
                <a:solidFill>
                  <a:schemeClr val="bg1"/>
                </a:solidFill>
                <a:latin typeface="+mj-lt"/>
              </a:rPr>
              <a:t>voluptatem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827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83BC941D-E4EB-ECF9-9F92-686757BC2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7" y="0"/>
            <a:ext cx="12125446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EB99548-0A3A-BC1C-751B-B7B1E0A37471}"/>
              </a:ext>
            </a:extLst>
          </p:cNvPr>
          <p:cNvSpPr txBox="1"/>
          <p:nvPr/>
        </p:nvSpPr>
        <p:spPr>
          <a:xfrm>
            <a:off x="1034473" y="2705725"/>
            <a:ext cx="56341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rgbClr val="002060"/>
                </a:solidFill>
              </a:rPr>
              <a:t>SED UT PERSPICIATIS UNDE OMNISISTE</a:t>
            </a:r>
          </a:p>
        </p:txBody>
      </p:sp>
    </p:spTree>
    <p:extLst>
      <p:ext uri="{BB962C8B-B14F-4D97-AF65-F5344CB8AC3E}">
        <p14:creationId xmlns:p14="http://schemas.microsoft.com/office/powerpoint/2010/main" val="53125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F6B53F3-ED85-3F93-5D3E-35CB89821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7" y="0"/>
            <a:ext cx="12125446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70E5ABF-471B-889C-27C2-228EF24FF583}"/>
              </a:ext>
            </a:extLst>
          </p:cNvPr>
          <p:cNvSpPr txBox="1"/>
          <p:nvPr/>
        </p:nvSpPr>
        <p:spPr>
          <a:xfrm>
            <a:off x="1034473" y="1536174"/>
            <a:ext cx="3722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</a:rPr>
              <a:t>SED UT PERSPICIATIS UNDE OMNISISTE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87A7065-F907-5ED9-CEBA-55A654FD9367}"/>
              </a:ext>
            </a:extLst>
          </p:cNvPr>
          <p:cNvSpPr txBox="1"/>
          <p:nvPr/>
        </p:nvSpPr>
        <p:spPr>
          <a:xfrm>
            <a:off x="6096000" y="1536174"/>
            <a:ext cx="478443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</a:rPr>
              <a:t>Ut </a:t>
            </a:r>
            <a:r>
              <a:rPr lang="pt-BR" sz="2400" dirty="0" err="1">
                <a:solidFill>
                  <a:srgbClr val="002060"/>
                </a:solidFill>
              </a:rPr>
              <a:t>enim</a:t>
            </a:r>
            <a:r>
              <a:rPr lang="pt-BR" sz="2400" dirty="0">
                <a:solidFill>
                  <a:srgbClr val="002060"/>
                </a:solidFill>
              </a:rPr>
              <a:t> ad </a:t>
            </a:r>
            <a:r>
              <a:rPr lang="pt-BR" sz="2400" dirty="0" err="1">
                <a:solidFill>
                  <a:srgbClr val="002060"/>
                </a:solidFill>
              </a:rPr>
              <a:t>minima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veniam</a:t>
            </a:r>
            <a:r>
              <a:rPr lang="pt-BR" sz="2400" dirty="0">
                <a:solidFill>
                  <a:srgbClr val="002060"/>
                </a:solidFill>
              </a:rPr>
              <a:t>, quis </a:t>
            </a:r>
            <a:r>
              <a:rPr lang="pt-BR" sz="2400" dirty="0" err="1">
                <a:solidFill>
                  <a:srgbClr val="002060"/>
                </a:solidFill>
              </a:rPr>
              <a:t>nostrum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exercitationem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ullam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corporis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suscipit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laboriosam</a:t>
            </a:r>
            <a:r>
              <a:rPr lang="pt-BR" sz="2400" dirty="0">
                <a:solidFill>
                  <a:srgbClr val="002060"/>
                </a:solidFill>
              </a:rPr>
              <a:t>, </a:t>
            </a:r>
            <a:r>
              <a:rPr lang="pt-BR" sz="2400" dirty="0" err="1">
                <a:solidFill>
                  <a:srgbClr val="002060"/>
                </a:solidFill>
              </a:rPr>
              <a:t>nisi</a:t>
            </a:r>
            <a:r>
              <a:rPr lang="pt-BR" sz="2400" dirty="0">
                <a:solidFill>
                  <a:srgbClr val="002060"/>
                </a:solidFill>
              </a:rPr>
              <a:t> ut </a:t>
            </a:r>
            <a:r>
              <a:rPr lang="pt-BR" sz="2400" dirty="0" err="1">
                <a:solidFill>
                  <a:srgbClr val="002060"/>
                </a:solidFill>
              </a:rPr>
              <a:t>aliquid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ex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commodi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consequatur</a:t>
            </a:r>
            <a:r>
              <a:rPr lang="pt-BR" sz="2400" dirty="0">
                <a:solidFill>
                  <a:srgbClr val="002060"/>
                </a:solidFill>
              </a:rPr>
              <a:t>? Quis autem </a:t>
            </a:r>
            <a:r>
              <a:rPr lang="pt-BR" sz="2400" dirty="0" err="1">
                <a:solidFill>
                  <a:srgbClr val="002060"/>
                </a:solidFill>
              </a:rPr>
              <a:t>vel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iure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reprehenderit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qui</a:t>
            </a:r>
            <a:r>
              <a:rPr lang="pt-BR" sz="2400" dirty="0">
                <a:solidFill>
                  <a:srgbClr val="002060"/>
                </a:solidFill>
              </a:rPr>
              <a:t> in </a:t>
            </a:r>
            <a:r>
              <a:rPr lang="pt-BR" sz="2400" dirty="0" err="1">
                <a:solidFill>
                  <a:srgbClr val="002060"/>
                </a:solidFill>
              </a:rPr>
              <a:t>ea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voluptate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velit</a:t>
            </a:r>
            <a:r>
              <a:rPr lang="pt-BR" sz="2400" dirty="0">
                <a:solidFill>
                  <a:srgbClr val="002060"/>
                </a:solidFill>
              </a:rPr>
              <a:t> esse </a:t>
            </a:r>
            <a:r>
              <a:rPr lang="pt-BR" sz="2400" dirty="0" err="1">
                <a:solidFill>
                  <a:srgbClr val="002060"/>
                </a:solidFill>
              </a:rPr>
              <a:t>quam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nihil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molestiae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consequatur</a:t>
            </a:r>
            <a:r>
              <a:rPr lang="pt-BR" sz="2400" dirty="0">
                <a:solidFill>
                  <a:srgbClr val="002060"/>
                </a:solidFill>
              </a:rPr>
              <a:t>, </a:t>
            </a:r>
            <a:r>
              <a:rPr lang="pt-BR" sz="2400" dirty="0" err="1">
                <a:solidFill>
                  <a:srgbClr val="002060"/>
                </a:solidFill>
              </a:rPr>
              <a:t>vel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illum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qui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dolorem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fugiat</a:t>
            </a:r>
            <a:r>
              <a:rPr lang="pt-BR" sz="2400" dirty="0">
                <a:solidFill>
                  <a:srgbClr val="002060"/>
                </a:solidFill>
              </a:rPr>
              <a:t> quo </a:t>
            </a:r>
            <a:r>
              <a:rPr lang="pt-BR" sz="2400" dirty="0" err="1">
                <a:solidFill>
                  <a:srgbClr val="002060"/>
                </a:solidFill>
              </a:rPr>
              <a:t>voluptas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nulla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pariatur</a:t>
            </a:r>
            <a:endParaRPr lang="pt-BR" sz="2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073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0EB0C30B-1B35-D080-78F4-9F5862603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7" y="0"/>
            <a:ext cx="12125446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158809D-332B-3120-F2FC-142442A6B3E8}"/>
              </a:ext>
            </a:extLst>
          </p:cNvPr>
          <p:cNvSpPr txBox="1"/>
          <p:nvPr/>
        </p:nvSpPr>
        <p:spPr>
          <a:xfrm>
            <a:off x="1034473" y="1536174"/>
            <a:ext cx="3722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</a:rPr>
              <a:t>SED UT PERSPICIATIS UNDE OMNISISTE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4CF6FCC-9FC8-80A3-B0C8-4B66D487ED94}"/>
              </a:ext>
            </a:extLst>
          </p:cNvPr>
          <p:cNvSpPr txBox="1"/>
          <p:nvPr/>
        </p:nvSpPr>
        <p:spPr>
          <a:xfrm>
            <a:off x="6096000" y="1536174"/>
            <a:ext cx="478443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</a:rPr>
              <a:t>Ut </a:t>
            </a:r>
            <a:r>
              <a:rPr lang="pt-BR" sz="2400" dirty="0" err="1">
                <a:solidFill>
                  <a:srgbClr val="002060"/>
                </a:solidFill>
              </a:rPr>
              <a:t>enim</a:t>
            </a:r>
            <a:r>
              <a:rPr lang="pt-BR" sz="2400" dirty="0">
                <a:solidFill>
                  <a:srgbClr val="002060"/>
                </a:solidFill>
              </a:rPr>
              <a:t> ad </a:t>
            </a:r>
            <a:r>
              <a:rPr lang="pt-BR" sz="2400" dirty="0" err="1">
                <a:solidFill>
                  <a:srgbClr val="002060"/>
                </a:solidFill>
              </a:rPr>
              <a:t>minima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veniam</a:t>
            </a:r>
            <a:r>
              <a:rPr lang="pt-BR" sz="2400" dirty="0">
                <a:solidFill>
                  <a:srgbClr val="002060"/>
                </a:solidFill>
              </a:rPr>
              <a:t>, quis </a:t>
            </a:r>
            <a:r>
              <a:rPr lang="pt-BR" sz="2400" dirty="0" err="1">
                <a:solidFill>
                  <a:srgbClr val="002060"/>
                </a:solidFill>
              </a:rPr>
              <a:t>nostrum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exercitationem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ullam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corporis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suscipit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laboriosam</a:t>
            </a:r>
            <a:r>
              <a:rPr lang="pt-BR" sz="2400" dirty="0">
                <a:solidFill>
                  <a:srgbClr val="002060"/>
                </a:solidFill>
              </a:rPr>
              <a:t>, </a:t>
            </a:r>
            <a:r>
              <a:rPr lang="pt-BR" sz="2400" dirty="0" err="1">
                <a:solidFill>
                  <a:srgbClr val="002060"/>
                </a:solidFill>
              </a:rPr>
              <a:t>nisi</a:t>
            </a:r>
            <a:r>
              <a:rPr lang="pt-BR" sz="2400" dirty="0">
                <a:solidFill>
                  <a:srgbClr val="002060"/>
                </a:solidFill>
              </a:rPr>
              <a:t> ut </a:t>
            </a:r>
            <a:r>
              <a:rPr lang="pt-BR" sz="2400" dirty="0" err="1">
                <a:solidFill>
                  <a:srgbClr val="002060"/>
                </a:solidFill>
              </a:rPr>
              <a:t>aliquid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ex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commodi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consequatur</a:t>
            </a:r>
            <a:r>
              <a:rPr lang="pt-BR" sz="2400" dirty="0">
                <a:solidFill>
                  <a:srgbClr val="002060"/>
                </a:solidFill>
              </a:rPr>
              <a:t>? Quis autem </a:t>
            </a:r>
            <a:r>
              <a:rPr lang="pt-BR" sz="2400" dirty="0" err="1">
                <a:solidFill>
                  <a:srgbClr val="002060"/>
                </a:solidFill>
              </a:rPr>
              <a:t>vel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iure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reprehenderit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qui</a:t>
            </a:r>
            <a:r>
              <a:rPr lang="pt-BR" sz="2400" dirty="0">
                <a:solidFill>
                  <a:srgbClr val="002060"/>
                </a:solidFill>
              </a:rPr>
              <a:t> in </a:t>
            </a:r>
            <a:r>
              <a:rPr lang="pt-BR" sz="2400" dirty="0" err="1">
                <a:solidFill>
                  <a:srgbClr val="002060"/>
                </a:solidFill>
              </a:rPr>
              <a:t>ea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voluptate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velit</a:t>
            </a:r>
            <a:r>
              <a:rPr lang="pt-BR" sz="2400" dirty="0">
                <a:solidFill>
                  <a:srgbClr val="002060"/>
                </a:solidFill>
              </a:rPr>
              <a:t> esse </a:t>
            </a:r>
            <a:r>
              <a:rPr lang="pt-BR" sz="2400" dirty="0" err="1">
                <a:solidFill>
                  <a:srgbClr val="002060"/>
                </a:solidFill>
              </a:rPr>
              <a:t>quam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nihil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molestiae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consequatur</a:t>
            </a:r>
            <a:r>
              <a:rPr lang="pt-BR" sz="2400" dirty="0">
                <a:solidFill>
                  <a:srgbClr val="002060"/>
                </a:solidFill>
              </a:rPr>
              <a:t>, </a:t>
            </a:r>
            <a:r>
              <a:rPr lang="pt-BR" sz="2400" dirty="0" err="1">
                <a:solidFill>
                  <a:srgbClr val="002060"/>
                </a:solidFill>
              </a:rPr>
              <a:t>vel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illum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qui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dolorem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fugiat</a:t>
            </a:r>
            <a:r>
              <a:rPr lang="pt-BR" sz="2400" dirty="0">
                <a:solidFill>
                  <a:srgbClr val="002060"/>
                </a:solidFill>
              </a:rPr>
              <a:t> quo </a:t>
            </a:r>
            <a:r>
              <a:rPr lang="pt-BR" sz="2400" dirty="0" err="1">
                <a:solidFill>
                  <a:srgbClr val="002060"/>
                </a:solidFill>
              </a:rPr>
              <a:t>voluptas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nulla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pariatur</a:t>
            </a:r>
            <a:endParaRPr lang="pt-BR" sz="2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585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56537C1-806D-A045-3517-20E66CBFA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7" y="0"/>
            <a:ext cx="12125446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FAC7FB7-15FC-D2B4-34A4-4E9BF4F3AC44}"/>
              </a:ext>
            </a:extLst>
          </p:cNvPr>
          <p:cNvSpPr txBox="1"/>
          <p:nvPr/>
        </p:nvSpPr>
        <p:spPr>
          <a:xfrm>
            <a:off x="1034473" y="1536174"/>
            <a:ext cx="3722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</a:rPr>
              <a:t>SED UT PERSPICIATIS UNDE OMNISISTE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257ED8F-0814-50F3-1DD0-EA9752BBCAB8}"/>
              </a:ext>
            </a:extLst>
          </p:cNvPr>
          <p:cNvSpPr txBox="1"/>
          <p:nvPr/>
        </p:nvSpPr>
        <p:spPr>
          <a:xfrm>
            <a:off x="6096000" y="1536174"/>
            <a:ext cx="478443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</a:rPr>
              <a:t>Ut </a:t>
            </a:r>
            <a:r>
              <a:rPr lang="pt-BR" sz="2400" dirty="0" err="1">
                <a:solidFill>
                  <a:srgbClr val="002060"/>
                </a:solidFill>
              </a:rPr>
              <a:t>enim</a:t>
            </a:r>
            <a:r>
              <a:rPr lang="pt-BR" sz="2400" dirty="0">
                <a:solidFill>
                  <a:srgbClr val="002060"/>
                </a:solidFill>
              </a:rPr>
              <a:t> ad </a:t>
            </a:r>
            <a:r>
              <a:rPr lang="pt-BR" sz="2400" dirty="0" err="1">
                <a:solidFill>
                  <a:srgbClr val="002060"/>
                </a:solidFill>
              </a:rPr>
              <a:t>minima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veniam</a:t>
            </a:r>
            <a:r>
              <a:rPr lang="pt-BR" sz="2400" dirty="0">
                <a:solidFill>
                  <a:srgbClr val="002060"/>
                </a:solidFill>
              </a:rPr>
              <a:t>, quis </a:t>
            </a:r>
            <a:r>
              <a:rPr lang="pt-BR" sz="2400" dirty="0" err="1">
                <a:solidFill>
                  <a:srgbClr val="002060"/>
                </a:solidFill>
              </a:rPr>
              <a:t>nostrum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exercitationem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ullam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corporis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suscipit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laboriosam</a:t>
            </a:r>
            <a:r>
              <a:rPr lang="pt-BR" sz="2400" dirty="0">
                <a:solidFill>
                  <a:srgbClr val="002060"/>
                </a:solidFill>
              </a:rPr>
              <a:t>, </a:t>
            </a:r>
            <a:r>
              <a:rPr lang="pt-BR" sz="2400" dirty="0" err="1">
                <a:solidFill>
                  <a:srgbClr val="002060"/>
                </a:solidFill>
              </a:rPr>
              <a:t>nisi</a:t>
            </a:r>
            <a:r>
              <a:rPr lang="pt-BR" sz="2400" dirty="0">
                <a:solidFill>
                  <a:srgbClr val="002060"/>
                </a:solidFill>
              </a:rPr>
              <a:t> ut </a:t>
            </a:r>
            <a:r>
              <a:rPr lang="pt-BR" sz="2400" dirty="0" err="1">
                <a:solidFill>
                  <a:srgbClr val="002060"/>
                </a:solidFill>
              </a:rPr>
              <a:t>aliquid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ex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commodi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consequatur</a:t>
            </a:r>
            <a:r>
              <a:rPr lang="pt-BR" sz="2400" dirty="0">
                <a:solidFill>
                  <a:srgbClr val="002060"/>
                </a:solidFill>
              </a:rPr>
              <a:t>? Quis autem </a:t>
            </a:r>
            <a:r>
              <a:rPr lang="pt-BR" sz="2400" dirty="0" err="1">
                <a:solidFill>
                  <a:srgbClr val="002060"/>
                </a:solidFill>
              </a:rPr>
              <a:t>vel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iure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reprehenderit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qui</a:t>
            </a:r>
            <a:r>
              <a:rPr lang="pt-BR" sz="2400" dirty="0">
                <a:solidFill>
                  <a:srgbClr val="002060"/>
                </a:solidFill>
              </a:rPr>
              <a:t> in </a:t>
            </a:r>
            <a:r>
              <a:rPr lang="pt-BR" sz="2400" dirty="0" err="1">
                <a:solidFill>
                  <a:srgbClr val="002060"/>
                </a:solidFill>
              </a:rPr>
              <a:t>ea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voluptate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velit</a:t>
            </a:r>
            <a:r>
              <a:rPr lang="pt-BR" sz="2400" dirty="0">
                <a:solidFill>
                  <a:srgbClr val="002060"/>
                </a:solidFill>
              </a:rPr>
              <a:t> esse </a:t>
            </a:r>
            <a:r>
              <a:rPr lang="pt-BR" sz="2400" dirty="0" err="1">
                <a:solidFill>
                  <a:srgbClr val="002060"/>
                </a:solidFill>
              </a:rPr>
              <a:t>quam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nihil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molestiae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consequatur</a:t>
            </a:r>
            <a:r>
              <a:rPr lang="pt-BR" sz="2400" dirty="0">
                <a:solidFill>
                  <a:srgbClr val="002060"/>
                </a:solidFill>
              </a:rPr>
              <a:t>, </a:t>
            </a:r>
            <a:r>
              <a:rPr lang="pt-BR" sz="2400" dirty="0" err="1">
                <a:solidFill>
                  <a:srgbClr val="002060"/>
                </a:solidFill>
              </a:rPr>
              <a:t>vel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illum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qui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dolorem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eum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fugiat</a:t>
            </a:r>
            <a:r>
              <a:rPr lang="pt-BR" sz="2400" dirty="0">
                <a:solidFill>
                  <a:srgbClr val="002060"/>
                </a:solidFill>
              </a:rPr>
              <a:t> quo </a:t>
            </a:r>
            <a:r>
              <a:rPr lang="pt-BR" sz="2400" dirty="0" err="1">
                <a:solidFill>
                  <a:srgbClr val="002060"/>
                </a:solidFill>
              </a:rPr>
              <a:t>voluptas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nulla</a:t>
            </a:r>
            <a:r>
              <a:rPr lang="pt-BR" sz="2400" dirty="0">
                <a:solidFill>
                  <a:srgbClr val="002060"/>
                </a:solidFill>
              </a:rPr>
              <a:t> </a:t>
            </a:r>
            <a:r>
              <a:rPr lang="pt-BR" sz="2400" dirty="0" err="1">
                <a:solidFill>
                  <a:srgbClr val="002060"/>
                </a:solidFill>
              </a:rPr>
              <a:t>pariatur</a:t>
            </a:r>
            <a:endParaRPr lang="pt-BR" sz="2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4804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Danilo Coelho dos Santos</dc:creator>
  <cp:lastModifiedBy>Danilo Coelho dos Santos</cp:lastModifiedBy>
  <cp:revision>2</cp:revision>
  <dcterms:created xsi:type="dcterms:W3CDTF">2025-02-19T18:28:35Z</dcterms:created>
  <dcterms:modified xsi:type="dcterms:W3CDTF">2025-02-19T19:57:20Z</dcterms:modified>
</cp:coreProperties>
</file>