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8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75CECD-0B62-8026-FE2B-369DB85C0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1519DCE-CA83-49A6-9824-FD5C8838B1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87FE6A2-B066-FA27-86BE-59B25F782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1FBA9-E8BA-451D-B63A-F39706FA17B5}" type="datetimeFigureOut">
              <a:rPr lang="pt-BR" smtClean="0"/>
              <a:t>10/01/2025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1139D8E-0B0A-C026-079C-1D574C293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0820B82-ACD2-3233-2849-2766787AD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DC24-5E97-4058-BABA-4807755808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8575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2DDF0A-F725-20DF-0501-15CE96827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DB6EEE8-6E8A-D299-E6B3-5C93562482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020D152-9858-2BF9-6C2D-5E557E6EF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1FBA9-E8BA-451D-B63A-F39706FA17B5}" type="datetimeFigureOut">
              <a:rPr lang="pt-BR" smtClean="0"/>
              <a:t>10/01/2025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CF57C1F-667E-7020-55E4-109F8C6AA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F7B863A-C105-5EF9-2741-3272ACBE8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DC24-5E97-4058-BABA-4807755808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4705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6689A4E-7A81-E0DF-62F2-58DCBBF667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34DAA1D-591F-0B38-8525-E02EE40220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34C3DAE-43B1-2ACD-617A-4BD9829C0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1FBA9-E8BA-451D-B63A-F39706FA17B5}" type="datetimeFigureOut">
              <a:rPr lang="pt-BR" smtClean="0"/>
              <a:t>10/01/2025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3271F03-1E6F-E477-8942-1A2FACEA5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2B55503-11A7-7E4C-5C4F-7C8E4BC13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DC24-5E97-4058-BABA-4807755808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8985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8A58FB-1D6B-4C67-9106-603AED101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C80848-29A1-3918-389E-429783621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A3E1682-B15F-2EF2-9CBA-853F5881E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1FBA9-E8BA-451D-B63A-F39706FA17B5}" type="datetimeFigureOut">
              <a:rPr lang="pt-BR" smtClean="0"/>
              <a:t>10/01/2025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9B13959-D93A-DB3F-12CB-9667C6A59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673923C-4DBB-BA42-1A83-05BE45425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DC24-5E97-4058-BABA-4807755808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8070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9DEDF4-C60F-129C-9F8C-54BED352F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23B6B11-53B8-63D4-46E9-8DAA8DD95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E4B0157-7D00-A14D-01B0-2B3B88806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1FBA9-E8BA-451D-B63A-F39706FA17B5}" type="datetimeFigureOut">
              <a:rPr lang="pt-BR" smtClean="0"/>
              <a:t>10/01/2025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F3D2201-313E-044F-05E3-30B038C75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1859B4F-C4FD-FF3E-E145-AC64C46F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DC24-5E97-4058-BABA-4807755808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0954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8C6AD0-0F3F-DC3A-4947-6CE42DEB7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4FDF5A4-0289-9A0B-0D59-C4C96A3593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4182723-1A33-9A48-B7C7-692DD234DD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53BA809-DC53-B33E-0C83-FF2C342CB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1FBA9-E8BA-451D-B63A-F39706FA17B5}" type="datetimeFigureOut">
              <a:rPr lang="pt-BR" smtClean="0"/>
              <a:t>10/01/2025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834A9E8-B0A9-586B-DE55-7DA491B32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9746EB6-366A-7718-68E2-B298E983C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DC24-5E97-4058-BABA-4807755808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5013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56DF40-6276-ED51-113D-20CF6DD3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7C5C566-C021-771C-0903-91E56A8FB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BBC021F-1249-FE28-E714-BC23D94E9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F92FC09-9B1F-4744-B144-4D3937C3C7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14B2493-AE3F-A72A-B1AA-CB212B5D71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9CA7770-98AE-35DA-D622-3EEBCB548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1FBA9-E8BA-451D-B63A-F39706FA17B5}" type="datetimeFigureOut">
              <a:rPr lang="pt-BR" smtClean="0"/>
              <a:t>10/01/2025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58238A2-A129-CD5D-4607-80859EA90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1ED29A8-F784-A1D8-55C7-A7979BC86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DC24-5E97-4058-BABA-4807755808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7484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69A5FD-A7C4-0B54-5AF2-7A7316E35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848101D-3B4E-1451-C8DB-440C3DF59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1FBA9-E8BA-451D-B63A-F39706FA17B5}" type="datetimeFigureOut">
              <a:rPr lang="pt-BR" smtClean="0"/>
              <a:t>10/01/2025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EFCC618-AC59-0426-473C-15E7942D5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59E42DE-EF0C-7E18-2789-8D6DE48B9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DC24-5E97-4058-BABA-4807755808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8542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2FBAF4E-499E-54E3-7008-110745A42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1FBA9-E8BA-451D-B63A-F39706FA17B5}" type="datetimeFigureOut">
              <a:rPr lang="pt-BR" smtClean="0"/>
              <a:t>10/01/2025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2280B2A-4A91-7AD2-248C-3A364F9D6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A548BF8-1130-8F03-798B-9BA07668E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DC24-5E97-4058-BABA-4807755808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1225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EC1D94-6793-8378-C8FC-774CD594F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DBA2125-3C74-9F50-83E7-B7D55B102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62D9F65-8D00-90E9-E7D2-01338E0B6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B5F7FCE-2A7E-BE40-FDD0-36F2C8D4A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1FBA9-E8BA-451D-B63A-F39706FA17B5}" type="datetimeFigureOut">
              <a:rPr lang="pt-BR" smtClean="0"/>
              <a:t>10/01/2025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6A8C692-D824-7F49-5D8D-505A2888B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76CB2E9-6482-4F6A-6C7B-F94FE53C5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DC24-5E97-4058-BABA-4807755808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311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CCE4C5-CEB7-14EF-07B0-4DD2451B6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D3FABB0-CE96-2EC3-00FB-C1BA4370CE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800DEF5-CB97-D99A-993B-C04AA5242A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5A8ADE1-B488-4B2A-FB4C-4A3260E72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1FBA9-E8BA-451D-B63A-F39706FA17B5}" type="datetimeFigureOut">
              <a:rPr lang="pt-BR" smtClean="0"/>
              <a:t>10/01/2025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364F104-06BA-B4E4-E7A6-40EFD3939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50FCB02-EBCA-FC1C-C695-527B1C89D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DC24-5E97-4058-BABA-4807755808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7057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A4C0426-3E7C-56D3-1B3E-3EE0AB0E0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36837D0-99AA-C9D2-5B15-1E643405D8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D549876-39A6-258A-9DAF-F7C6A7FD16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1FBA9-E8BA-451D-B63A-F39706FA17B5}" type="datetimeFigureOut">
              <a:rPr lang="pt-BR" smtClean="0"/>
              <a:t>10/01/2025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7670796-A03F-56EC-892B-BB34B0D40E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515B3CC-93F7-2EE8-376A-8FA985FDB1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DDC24-5E97-4058-BABA-4807755808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8839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DCD8C8A7-3B5F-FC29-A5E7-4C2B641E86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5AF4824-E8D9-59C8-2070-9136AB8FFC80}"/>
              </a:ext>
            </a:extLst>
          </p:cNvPr>
          <p:cNvSpPr txBox="1"/>
          <p:nvPr/>
        </p:nvSpPr>
        <p:spPr>
          <a:xfrm>
            <a:off x="1030147" y="1898248"/>
            <a:ext cx="65859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>
                <a:solidFill>
                  <a:schemeClr val="bg1"/>
                </a:solidFill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3146908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51F8D88-2BB9-836A-77F9-F6666EEFD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0FC4A0A3-4EAF-8F40-CC38-591B74364813}"/>
              </a:ext>
            </a:extLst>
          </p:cNvPr>
          <p:cNvSpPr txBox="1"/>
          <p:nvPr/>
        </p:nvSpPr>
        <p:spPr>
          <a:xfrm>
            <a:off x="844952" y="1134319"/>
            <a:ext cx="10498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7989624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Danilo Coelho dos Santos</dc:creator>
  <cp:lastModifiedBy>Danilo Coelho dos Santos</cp:lastModifiedBy>
  <cp:revision>1</cp:revision>
  <dcterms:created xsi:type="dcterms:W3CDTF">2025-01-10T13:49:26Z</dcterms:created>
  <dcterms:modified xsi:type="dcterms:W3CDTF">2025-01-10T13:49:52Z</dcterms:modified>
</cp:coreProperties>
</file>