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48" r:id="rId2"/>
  </p:sldMasterIdLst>
  <p:notesMasterIdLst>
    <p:notesMasterId r:id="rId25"/>
  </p:notesMasterIdLst>
  <p:sldIdLst>
    <p:sldId id="257" r:id="rId3"/>
    <p:sldId id="306" r:id="rId4"/>
    <p:sldId id="314" r:id="rId5"/>
    <p:sldId id="317" r:id="rId6"/>
    <p:sldId id="324" r:id="rId7"/>
    <p:sldId id="323" r:id="rId8"/>
    <p:sldId id="260" r:id="rId9"/>
    <p:sldId id="318" r:id="rId10"/>
    <p:sldId id="308" r:id="rId11"/>
    <p:sldId id="263" r:id="rId12"/>
    <p:sldId id="289" r:id="rId13"/>
    <p:sldId id="319" r:id="rId14"/>
    <p:sldId id="315" r:id="rId15"/>
    <p:sldId id="300" r:id="rId16"/>
    <p:sldId id="322" r:id="rId17"/>
    <p:sldId id="313" r:id="rId18"/>
    <p:sldId id="320" r:id="rId19"/>
    <p:sldId id="291" r:id="rId20"/>
    <p:sldId id="321" r:id="rId21"/>
    <p:sldId id="305" r:id="rId22"/>
    <p:sldId id="287" r:id="rId23"/>
    <p:sldId id="28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966FF"/>
    <a:srgbClr val="CC99FF"/>
    <a:srgbClr val="CEC8DA"/>
    <a:srgbClr val="FF99FF"/>
    <a:srgbClr val="E82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89D6C-DBAB-47F7-943B-E72AB8E9C7E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F41CF9B-0646-411F-8FC5-A265B9D6F6EB}">
      <dgm:prSet phldrT="[Texto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pt-BR" sz="2300" dirty="0"/>
            <a:t>Experiência</a:t>
          </a:r>
        </a:p>
      </dgm:t>
    </dgm:pt>
    <dgm:pt modelId="{319A9C6F-C5F4-4D24-967F-233B11FB6CDE}" type="parTrans" cxnId="{2DA9900D-AE5F-456B-94E0-5EE474836528}">
      <dgm:prSet/>
      <dgm:spPr/>
      <dgm:t>
        <a:bodyPr/>
        <a:lstStyle/>
        <a:p>
          <a:endParaRPr lang="pt-BR"/>
        </a:p>
      </dgm:t>
    </dgm:pt>
    <dgm:pt modelId="{704D365D-90E6-4EF6-AD57-1E98FC8CDA57}" type="sibTrans" cxnId="{2DA9900D-AE5F-456B-94E0-5EE474836528}">
      <dgm:prSet/>
      <dgm:spPr/>
      <dgm:t>
        <a:bodyPr/>
        <a:lstStyle/>
        <a:p>
          <a:endParaRPr lang="pt-BR"/>
        </a:p>
      </dgm:t>
    </dgm:pt>
    <dgm:pt modelId="{712FCEB9-C298-4279-90B7-6BF3358A8EFC}">
      <dgm:prSet phldrT="[Texto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pt-BR" dirty="0"/>
            <a:t>Território</a:t>
          </a:r>
        </a:p>
      </dgm:t>
    </dgm:pt>
    <dgm:pt modelId="{83301237-8D83-4663-A200-99BCC35E6563}" type="parTrans" cxnId="{8517D6C8-980A-4CB9-9A75-D63CBA570DF8}">
      <dgm:prSet/>
      <dgm:spPr/>
      <dgm:t>
        <a:bodyPr/>
        <a:lstStyle/>
        <a:p>
          <a:endParaRPr lang="pt-BR"/>
        </a:p>
      </dgm:t>
    </dgm:pt>
    <dgm:pt modelId="{83396C29-5B13-4804-82AC-BE291133B06C}" type="sibTrans" cxnId="{8517D6C8-980A-4CB9-9A75-D63CBA570DF8}">
      <dgm:prSet/>
      <dgm:spPr/>
      <dgm:t>
        <a:bodyPr/>
        <a:lstStyle/>
        <a:p>
          <a:endParaRPr lang="pt-BR"/>
        </a:p>
      </dgm:t>
    </dgm:pt>
    <dgm:pt modelId="{59C9D64D-BD1C-442A-9443-B5F04CF7A220}">
      <dgm:prSet phldrT="[Texto]"/>
      <dgm:spPr/>
      <dgm:t>
        <a:bodyPr/>
        <a:lstStyle/>
        <a:p>
          <a:r>
            <a:rPr lang="pt-BR" dirty="0"/>
            <a:t>Tempos</a:t>
          </a:r>
        </a:p>
      </dgm:t>
    </dgm:pt>
    <dgm:pt modelId="{9147B2F9-185B-4484-AB89-A30C43316924}" type="parTrans" cxnId="{58539DF6-624F-4E74-A102-DFBCD77694FE}">
      <dgm:prSet/>
      <dgm:spPr/>
      <dgm:t>
        <a:bodyPr/>
        <a:lstStyle/>
        <a:p>
          <a:endParaRPr lang="pt-BR"/>
        </a:p>
      </dgm:t>
    </dgm:pt>
    <dgm:pt modelId="{1B55C177-BCC9-45D0-8A94-EEF975F45AA7}" type="sibTrans" cxnId="{58539DF6-624F-4E74-A102-DFBCD77694FE}">
      <dgm:prSet/>
      <dgm:spPr/>
      <dgm:t>
        <a:bodyPr/>
        <a:lstStyle/>
        <a:p>
          <a:endParaRPr lang="pt-BR"/>
        </a:p>
      </dgm:t>
    </dgm:pt>
    <dgm:pt modelId="{210A7DAF-BF4D-486B-B33F-ECFB720250BA}">
      <dgm:prSet/>
      <dgm:spPr>
        <a:solidFill>
          <a:srgbClr val="FFFF00">
            <a:alpha val="50000"/>
          </a:srgbClr>
        </a:solidFill>
      </dgm:spPr>
      <dgm:t>
        <a:bodyPr/>
        <a:lstStyle/>
        <a:p>
          <a:endParaRPr lang="pt-BR"/>
        </a:p>
      </dgm:t>
    </dgm:pt>
    <dgm:pt modelId="{97659EB9-F234-488C-BFDF-C27487B18809}" type="parTrans" cxnId="{E6DDD0C3-3530-4E18-ABBA-9F221679CD89}">
      <dgm:prSet/>
      <dgm:spPr/>
      <dgm:t>
        <a:bodyPr/>
        <a:lstStyle/>
        <a:p>
          <a:endParaRPr lang="pt-BR"/>
        </a:p>
      </dgm:t>
    </dgm:pt>
    <dgm:pt modelId="{B4009805-0B5F-45B0-AD95-2EF9D4DE7D15}" type="sibTrans" cxnId="{E6DDD0C3-3530-4E18-ABBA-9F221679CD89}">
      <dgm:prSet/>
      <dgm:spPr/>
      <dgm:t>
        <a:bodyPr/>
        <a:lstStyle/>
        <a:p>
          <a:endParaRPr lang="pt-BR"/>
        </a:p>
      </dgm:t>
    </dgm:pt>
    <dgm:pt modelId="{64A2A3EA-A351-4E3A-B3FC-9959282A9DA8}" type="pres">
      <dgm:prSet presAssocID="{41189D6C-DBAB-47F7-943B-E72AB8E9C7E4}" presName="compositeShape" presStyleCnt="0">
        <dgm:presLayoutVars>
          <dgm:chMax val="7"/>
          <dgm:dir/>
          <dgm:resizeHandles val="exact"/>
        </dgm:presLayoutVars>
      </dgm:prSet>
      <dgm:spPr/>
    </dgm:pt>
    <dgm:pt modelId="{3C732A4C-5F08-472B-9EA1-A28D78D21551}" type="pres">
      <dgm:prSet presAssocID="{7F41CF9B-0646-411F-8FC5-A265B9D6F6EB}" presName="circ1" presStyleLbl="vennNode1" presStyleIdx="0" presStyleCnt="4"/>
      <dgm:spPr/>
    </dgm:pt>
    <dgm:pt modelId="{67484F38-D1BE-48BE-B939-2BE447639AB9}" type="pres">
      <dgm:prSet presAssocID="{7F41CF9B-0646-411F-8FC5-A265B9D6F6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5CD6456-72C8-4B27-8622-720D1FB63822}" type="pres">
      <dgm:prSet presAssocID="{712FCEB9-C298-4279-90B7-6BF3358A8EFC}" presName="circ2" presStyleLbl="vennNode1" presStyleIdx="1" presStyleCnt="4"/>
      <dgm:spPr/>
    </dgm:pt>
    <dgm:pt modelId="{84F2766B-AA04-4A7A-B28B-430D4273E8CE}" type="pres">
      <dgm:prSet presAssocID="{712FCEB9-C298-4279-90B7-6BF3358A8EF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4FEA26E-1B51-4316-BA65-7FF155D7C500}" type="pres">
      <dgm:prSet presAssocID="{210A7DAF-BF4D-486B-B33F-ECFB720250BA}" presName="circ3" presStyleLbl="vennNode1" presStyleIdx="2" presStyleCnt="4"/>
      <dgm:spPr/>
    </dgm:pt>
    <dgm:pt modelId="{941822E3-A260-4FCB-B649-137C7A72F0C1}" type="pres">
      <dgm:prSet presAssocID="{210A7DAF-BF4D-486B-B33F-ECFB720250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5190E9C-1551-4017-843C-1C73A2ACE5FB}" type="pres">
      <dgm:prSet presAssocID="{59C9D64D-BD1C-442A-9443-B5F04CF7A220}" presName="circ4" presStyleLbl="vennNode1" presStyleIdx="3" presStyleCnt="4" custLinFactNeighborX="-514" custLinFactNeighborY="1877"/>
      <dgm:spPr/>
    </dgm:pt>
    <dgm:pt modelId="{6AB4BC3D-816C-411A-8539-0DAA0578BC22}" type="pres">
      <dgm:prSet presAssocID="{59C9D64D-BD1C-442A-9443-B5F04CF7A22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6E43601-B66F-4052-9D6E-803F4BB6A69F}" type="presOf" srcId="{210A7DAF-BF4D-486B-B33F-ECFB720250BA}" destId="{C4FEA26E-1B51-4316-BA65-7FF155D7C500}" srcOrd="0" destOrd="0" presId="urn:microsoft.com/office/officeart/2005/8/layout/venn1"/>
    <dgm:cxn modelId="{2DA9900D-AE5F-456B-94E0-5EE474836528}" srcId="{41189D6C-DBAB-47F7-943B-E72AB8E9C7E4}" destId="{7F41CF9B-0646-411F-8FC5-A265B9D6F6EB}" srcOrd="0" destOrd="0" parTransId="{319A9C6F-C5F4-4D24-967F-233B11FB6CDE}" sibTransId="{704D365D-90E6-4EF6-AD57-1E98FC8CDA57}"/>
    <dgm:cxn modelId="{F329ED6A-60F1-498E-8E0B-EF938D161839}" type="presOf" srcId="{210A7DAF-BF4D-486B-B33F-ECFB720250BA}" destId="{941822E3-A260-4FCB-B649-137C7A72F0C1}" srcOrd="1" destOrd="0" presId="urn:microsoft.com/office/officeart/2005/8/layout/venn1"/>
    <dgm:cxn modelId="{1246936C-BBD7-4C4C-B853-8565DE924CFC}" type="presOf" srcId="{59C9D64D-BD1C-442A-9443-B5F04CF7A220}" destId="{6AB4BC3D-816C-411A-8539-0DAA0578BC22}" srcOrd="1" destOrd="0" presId="urn:microsoft.com/office/officeart/2005/8/layout/venn1"/>
    <dgm:cxn modelId="{3155DE9C-FE5E-42AD-B0D1-0D44626DCF1D}" type="presOf" srcId="{712FCEB9-C298-4279-90B7-6BF3358A8EFC}" destId="{84F2766B-AA04-4A7A-B28B-430D4273E8CE}" srcOrd="1" destOrd="0" presId="urn:microsoft.com/office/officeart/2005/8/layout/venn1"/>
    <dgm:cxn modelId="{26A63CA3-C698-4475-A485-C73931F124D4}" type="presOf" srcId="{41189D6C-DBAB-47F7-943B-E72AB8E9C7E4}" destId="{64A2A3EA-A351-4E3A-B3FC-9959282A9DA8}" srcOrd="0" destOrd="0" presId="urn:microsoft.com/office/officeart/2005/8/layout/venn1"/>
    <dgm:cxn modelId="{72DEE8A6-9294-42BE-B915-14062A631D10}" type="presOf" srcId="{59C9D64D-BD1C-442A-9443-B5F04CF7A220}" destId="{95190E9C-1551-4017-843C-1C73A2ACE5FB}" srcOrd="0" destOrd="0" presId="urn:microsoft.com/office/officeart/2005/8/layout/venn1"/>
    <dgm:cxn modelId="{5F4B3DB2-59EC-4146-AEF1-766CC1EC9CBF}" type="presOf" srcId="{7F41CF9B-0646-411F-8FC5-A265B9D6F6EB}" destId="{3C732A4C-5F08-472B-9EA1-A28D78D21551}" srcOrd="0" destOrd="0" presId="urn:microsoft.com/office/officeart/2005/8/layout/venn1"/>
    <dgm:cxn modelId="{36C39DBC-9903-4437-8614-58196DC1969E}" type="presOf" srcId="{7F41CF9B-0646-411F-8FC5-A265B9D6F6EB}" destId="{67484F38-D1BE-48BE-B939-2BE447639AB9}" srcOrd="1" destOrd="0" presId="urn:microsoft.com/office/officeart/2005/8/layout/venn1"/>
    <dgm:cxn modelId="{E6DDD0C3-3530-4E18-ABBA-9F221679CD89}" srcId="{41189D6C-DBAB-47F7-943B-E72AB8E9C7E4}" destId="{210A7DAF-BF4D-486B-B33F-ECFB720250BA}" srcOrd="2" destOrd="0" parTransId="{97659EB9-F234-488C-BFDF-C27487B18809}" sibTransId="{B4009805-0B5F-45B0-AD95-2EF9D4DE7D15}"/>
    <dgm:cxn modelId="{8517D6C8-980A-4CB9-9A75-D63CBA570DF8}" srcId="{41189D6C-DBAB-47F7-943B-E72AB8E9C7E4}" destId="{712FCEB9-C298-4279-90B7-6BF3358A8EFC}" srcOrd="1" destOrd="0" parTransId="{83301237-8D83-4663-A200-99BCC35E6563}" sibTransId="{83396C29-5B13-4804-82AC-BE291133B06C}"/>
    <dgm:cxn modelId="{B32844E8-E374-45C8-94AE-427ED40EEC0D}" type="presOf" srcId="{712FCEB9-C298-4279-90B7-6BF3358A8EFC}" destId="{A5CD6456-72C8-4B27-8622-720D1FB63822}" srcOrd="0" destOrd="0" presId="urn:microsoft.com/office/officeart/2005/8/layout/venn1"/>
    <dgm:cxn modelId="{58539DF6-624F-4E74-A102-DFBCD77694FE}" srcId="{41189D6C-DBAB-47F7-943B-E72AB8E9C7E4}" destId="{59C9D64D-BD1C-442A-9443-B5F04CF7A220}" srcOrd="3" destOrd="0" parTransId="{9147B2F9-185B-4484-AB89-A30C43316924}" sibTransId="{1B55C177-BCC9-45D0-8A94-EEF975F45AA7}"/>
    <dgm:cxn modelId="{CD1F6810-D25B-4F1B-830C-7CADE1B64762}" type="presParOf" srcId="{64A2A3EA-A351-4E3A-B3FC-9959282A9DA8}" destId="{3C732A4C-5F08-472B-9EA1-A28D78D21551}" srcOrd="0" destOrd="0" presId="urn:microsoft.com/office/officeart/2005/8/layout/venn1"/>
    <dgm:cxn modelId="{A8531C1A-E392-4E77-96DE-25F2D986862C}" type="presParOf" srcId="{64A2A3EA-A351-4E3A-B3FC-9959282A9DA8}" destId="{67484F38-D1BE-48BE-B939-2BE447639AB9}" srcOrd="1" destOrd="0" presId="urn:microsoft.com/office/officeart/2005/8/layout/venn1"/>
    <dgm:cxn modelId="{A3CD7A2F-1D2C-43CC-A33F-4E9723E5FECB}" type="presParOf" srcId="{64A2A3EA-A351-4E3A-B3FC-9959282A9DA8}" destId="{A5CD6456-72C8-4B27-8622-720D1FB63822}" srcOrd="2" destOrd="0" presId="urn:microsoft.com/office/officeart/2005/8/layout/venn1"/>
    <dgm:cxn modelId="{3C921BBC-5524-4075-9F7A-4CEEEADE1955}" type="presParOf" srcId="{64A2A3EA-A351-4E3A-B3FC-9959282A9DA8}" destId="{84F2766B-AA04-4A7A-B28B-430D4273E8CE}" srcOrd="3" destOrd="0" presId="urn:microsoft.com/office/officeart/2005/8/layout/venn1"/>
    <dgm:cxn modelId="{BD57DC04-6A43-47A3-BFB5-0AE5CD19733D}" type="presParOf" srcId="{64A2A3EA-A351-4E3A-B3FC-9959282A9DA8}" destId="{C4FEA26E-1B51-4316-BA65-7FF155D7C500}" srcOrd="4" destOrd="0" presId="urn:microsoft.com/office/officeart/2005/8/layout/venn1"/>
    <dgm:cxn modelId="{9D34B342-9F97-49B2-9019-FAD6254CEBC1}" type="presParOf" srcId="{64A2A3EA-A351-4E3A-B3FC-9959282A9DA8}" destId="{941822E3-A260-4FCB-B649-137C7A72F0C1}" srcOrd="5" destOrd="0" presId="urn:microsoft.com/office/officeart/2005/8/layout/venn1"/>
    <dgm:cxn modelId="{B15056B6-7827-4EA2-8140-E0EC0F2B7219}" type="presParOf" srcId="{64A2A3EA-A351-4E3A-B3FC-9959282A9DA8}" destId="{95190E9C-1551-4017-843C-1C73A2ACE5FB}" srcOrd="6" destOrd="0" presId="urn:microsoft.com/office/officeart/2005/8/layout/venn1"/>
    <dgm:cxn modelId="{B422C3A7-EA98-45CD-BB8C-0A4690902F1C}" type="presParOf" srcId="{64A2A3EA-A351-4E3A-B3FC-9959282A9DA8}" destId="{6AB4BC3D-816C-411A-8539-0DAA0578BC2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E6790-98E4-4EEA-9FD0-C54A45147449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CEDB40B-30B7-42F9-B5F0-7A9A9885C8F1}">
      <dgm:prSet phldrT="[Texto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Experiência</a:t>
          </a:r>
        </a:p>
      </dgm:t>
    </dgm:pt>
    <dgm:pt modelId="{5DC7796D-6661-4FBB-8F35-30E439E95AB5}" type="parTrans" cxnId="{B657BEE6-309D-478E-9E52-913A92241F1F}">
      <dgm:prSet/>
      <dgm:spPr/>
      <dgm:t>
        <a:bodyPr/>
        <a:lstStyle/>
        <a:p>
          <a:endParaRPr lang="pt-BR"/>
        </a:p>
      </dgm:t>
    </dgm:pt>
    <dgm:pt modelId="{B4A11787-197B-4AF5-88F4-9C1061D37FAB}" type="sibTrans" cxnId="{B657BEE6-309D-478E-9E52-913A92241F1F}">
      <dgm:prSet/>
      <dgm:spPr/>
      <dgm:t>
        <a:bodyPr/>
        <a:lstStyle/>
        <a:p>
          <a:endParaRPr lang="pt-BR"/>
        </a:p>
      </dgm:t>
    </dgm:pt>
    <dgm:pt modelId="{6451E690-267E-4F90-968F-0827532E16D6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Protagonismo</a:t>
          </a:r>
        </a:p>
      </dgm:t>
    </dgm:pt>
    <dgm:pt modelId="{E87133B7-0282-4AF1-9F07-8122191AF628}" type="parTrans" cxnId="{EAB04C9C-ACB4-4A81-AB1D-22710AEFC872}">
      <dgm:prSet/>
      <dgm:spPr/>
      <dgm:t>
        <a:bodyPr/>
        <a:lstStyle/>
        <a:p>
          <a:endParaRPr lang="pt-BR"/>
        </a:p>
      </dgm:t>
    </dgm:pt>
    <dgm:pt modelId="{1322CF57-BFA4-468F-BAED-3EFEA320BAFF}" type="sibTrans" cxnId="{EAB04C9C-ACB4-4A81-AB1D-22710AEFC872}">
      <dgm:prSet/>
      <dgm:spPr/>
      <dgm:t>
        <a:bodyPr/>
        <a:lstStyle/>
        <a:p>
          <a:endParaRPr lang="pt-BR"/>
        </a:p>
      </dgm:t>
    </dgm:pt>
    <dgm:pt modelId="{A38D3034-4F53-4051-8FB2-DAD9422C5D96}">
      <dgm:prSet phldrT="[Texto]"/>
      <dgm:spPr>
        <a:solidFill>
          <a:srgbClr val="CEC8DA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Ludicidade</a:t>
          </a:r>
        </a:p>
      </dgm:t>
    </dgm:pt>
    <dgm:pt modelId="{EAC6325C-AE5F-4F19-A6E8-9C672B980966}" type="parTrans" cxnId="{670F93A1-AC88-4A44-8E1B-CD7FB902D198}">
      <dgm:prSet/>
      <dgm:spPr/>
      <dgm:t>
        <a:bodyPr/>
        <a:lstStyle/>
        <a:p>
          <a:endParaRPr lang="pt-BR"/>
        </a:p>
      </dgm:t>
    </dgm:pt>
    <dgm:pt modelId="{F4F29919-2022-4D32-BE7B-DD76F972E268}" type="sibTrans" cxnId="{670F93A1-AC88-4A44-8E1B-CD7FB902D198}">
      <dgm:prSet/>
      <dgm:spPr/>
      <dgm:t>
        <a:bodyPr/>
        <a:lstStyle/>
        <a:p>
          <a:endParaRPr lang="pt-BR"/>
        </a:p>
      </dgm:t>
    </dgm:pt>
    <dgm:pt modelId="{4DB0BC1F-A611-4C08-B934-40201C6043B4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Espaços e Tempos</a:t>
          </a:r>
        </a:p>
      </dgm:t>
    </dgm:pt>
    <dgm:pt modelId="{3D6D7CE1-0204-4DCE-8175-ECDFA7908746}" type="parTrans" cxnId="{A5F62428-7CC7-47FC-AF4C-14EFBD113008}">
      <dgm:prSet/>
      <dgm:spPr/>
      <dgm:t>
        <a:bodyPr/>
        <a:lstStyle/>
        <a:p>
          <a:endParaRPr lang="pt-BR"/>
        </a:p>
      </dgm:t>
    </dgm:pt>
    <dgm:pt modelId="{3CF09587-0F94-483E-B086-199BD6908F2E}" type="sibTrans" cxnId="{A5F62428-7CC7-47FC-AF4C-14EFBD113008}">
      <dgm:prSet/>
      <dgm:spPr/>
      <dgm:t>
        <a:bodyPr/>
        <a:lstStyle/>
        <a:p>
          <a:endParaRPr lang="pt-BR"/>
        </a:p>
      </dgm:t>
    </dgm:pt>
    <dgm:pt modelId="{393AB9F9-E855-4D16-BF7A-57E14979738D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Territórios</a:t>
          </a:r>
        </a:p>
      </dgm:t>
    </dgm:pt>
    <dgm:pt modelId="{0D1D09ED-F8AB-4A6E-A628-76129626777E}" type="parTrans" cxnId="{62DE5408-819D-43C6-AA33-64A0D9D72BF0}">
      <dgm:prSet/>
      <dgm:spPr/>
      <dgm:t>
        <a:bodyPr/>
        <a:lstStyle/>
        <a:p>
          <a:endParaRPr lang="pt-BR"/>
        </a:p>
      </dgm:t>
    </dgm:pt>
    <dgm:pt modelId="{AAB70E87-6CE9-46E5-AD71-57DFC239E7A2}" type="sibTrans" cxnId="{62DE5408-819D-43C6-AA33-64A0D9D72BF0}">
      <dgm:prSet/>
      <dgm:spPr/>
      <dgm:t>
        <a:bodyPr/>
        <a:lstStyle/>
        <a:p>
          <a:endParaRPr lang="pt-BR"/>
        </a:p>
      </dgm:t>
    </dgm:pt>
    <dgm:pt modelId="{9815789D-CDE4-4B26-A477-D87C916C456F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Mediação</a:t>
          </a:r>
        </a:p>
      </dgm:t>
    </dgm:pt>
    <dgm:pt modelId="{32888BFF-1F0A-4A0F-A43F-3B2F477D52D9}" type="parTrans" cxnId="{00A8E2EB-42EE-4FE8-9031-D5983F0FBA0E}">
      <dgm:prSet/>
      <dgm:spPr/>
      <dgm:t>
        <a:bodyPr/>
        <a:lstStyle/>
        <a:p>
          <a:endParaRPr lang="pt-BR"/>
        </a:p>
      </dgm:t>
    </dgm:pt>
    <dgm:pt modelId="{EC0C2B3E-0E17-493B-B383-E7BD236CE21B}" type="sibTrans" cxnId="{00A8E2EB-42EE-4FE8-9031-D5983F0FBA0E}">
      <dgm:prSet/>
      <dgm:spPr/>
      <dgm:t>
        <a:bodyPr/>
        <a:lstStyle/>
        <a:p>
          <a:endParaRPr lang="pt-BR"/>
        </a:p>
      </dgm:t>
    </dgm:pt>
    <dgm:pt modelId="{6F4A3206-9580-48FB-B5A6-43280E0A496B}">
      <dgm:prSet/>
      <dgm:spPr>
        <a:solidFill>
          <a:srgbClr val="FF7C80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Escuta</a:t>
          </a:r>
        </a:p>
      </dgm:t>
    </dgm:pt>
    <dgm:pt modelId="{72539614-A7AE-43AA-B642-F3C8D366D621}" type="parTrans" cxnId="{3EDD7A6B-9F27-4CCA-9FA2-B09407B7CF79}">
      <dgm:prSet/>
      <dgm:spPr/>
      <dgm:t>
        <a:bodyPr/>
        <a:lstStyle/>
        <a:p>
          <a:endParaRPr lang="pt-BR"/>
        </a:p>
      </dgm:t>
    </dgm:pt>
    <dgm:pt modelId="{726B93FE-2800-4490-B1AB-4E36C2C8ED27}" type="sibTrans" cxnId="{3EDD7A6B-9F27-4CCA-9FA2-B09407B7CF79}">
      <dgm:prSet/>
      <dgm:spPr/>
      <dgm:t>
        <a:bodyPr/>
        <a:lstStyle/>
        <a:p>
          <a:endParaRPr lang="pt-BR"/>
        </a:p>
      </dgm:t>
    </dgm:pt>
    <dgm:pt modelId="{1FB4A39C-B79A-44B5-8DFF-B508C5C37247}" type="pres">
      <dgm:prSet presAssocID="{BCEE6790-98E4-4EEA-9FD0-C54A451474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16417C-C1B1-4761-89F1-4EEBAA4D95EF}" type="pres">
      <dgm:prSet presAssocID="{9CEDB40B-30B7-42F9-B5F0-7A9A9885C8F1}" presName="centerShape" presStyleLbl="node0" presStyleIdx="0" presStyleCnt="1" custScaleX="149648" custLinFactNeighborX="-665" custLinFactNeighborY="-4974"/>
      <dgm:spPr/>
    </dgm:pt>
    <dgm:pt modelId="{E380E6C5-FB9B-45D1-A3CF-74C2E1E5E318}" type="pres">
      <dgm:prSet presAssocID="{E87133B7-0282-4AF1-9F07-8122191AF628}" presName="parTrans" presStyleLbl="sibTrans2D1" presStyleIdx="0" presStyleCnt="6"/>
      <dgm:spPr/>
    </dgm:pt>
    <dgm:pt modelId="{16D33C8B-837B-464B-A0C9-8C4F624E073B}" type="pres">
      <dgm:prSet presAssocID="{E87133B7-0282-4AF1-9F07-8122191AF628}" presName="connectorText" presStyleLbl="sibTrans2D1" presStyleIdx="0" presStyleCnt="6"/>
      <dgm:spPr/>
    </dgm:pt>
    <dgm:pt modelId="{D3FE1144-FDA9-487E-A3C4-6DC1D5F622B5}" type="pres">
      <dgm:prSet presAssocID="{6451E690-267E-4F90-968F-0827532E16D6}" presName="node" presStyleLbl="node1" presStyleIdx="0" presStyleCnt="6" custScaleX="121419">
        <dgm:presLayoutVars>
          <dgm:bulletEnabled val="1"/>
        </dgm:presLayoutVars>
      </dgm:prSet>
      <dgm:spPr/>
    </dgm:pt>
    <dgm:pt modelId="{975DB8C0-E1E8-4229-82DD-215C78F04375}" type="pres">
      <dgm:prSet presAssocID="{EAC6325C-AE5F-4F19-A6E8-9C672B980966}" presName="parTrans" presStyleLbl="sibTrans2D1" presStyleIdx="1" presStyleCnt="6"/>
      <dgm:spPr/>
    </dgm:pt>
    <dgm:pt modelId="{B92AB0CF-5214-4EFF-AB59-87A4939735F2}" type="pres">
      <dgm:prSet presAssocID="{EAC6325C-AE5F-4F19-A6E8-9C672B980966}" presName="connectorText" presStyleLbl="sibTrans2D1" presStyleIdx="1" presStyleCnt="6"/>
      <dgm:spPr/>
    </dgm:pt>
    <dgm:pt modelId="{242FCE9C-D276-4680-AC36-6080DE1350FD}" type="pres">
      <dgm:prSet presAssocID="{A38D3034-4F53-4051-8FB2-DAD9422C5D96}" presName="node" presStyleLbl="node1" presStyleIdx="1" presStyleCnt="6" custRadScaleRad="99888" custRadScaleInc="552">
        <dgm:presLayoutVars>
          <dgm:bulletEnabled val="1"/>
        </dgm:presLayoutVars>
      </dgm:prSet>
      <dgm:spPr/>
    </dgm:pt>
    <dgm:pt modelId="{2DCA3D52-4553-4D50-9233-A4A1A3DF1D03}" type="pres">
      <dgm:prSet presAssocID="{3D6D7CE1-0204-4DCE-8175-ECDFA7908746}" presName="parTrans" presStyleLbl="sibTrans2D1" presStyleIdx="2" presStyleCnt="6"/>
      <dgm:spPr/>
    </dgm:pt>
    <dgm:pt modelId="{9EDA8002-6340-4969-B9A4-4E8DC9329961}" type="pres">
      <dgm:prSet presAssocID="{3D6D7CE1-0204-4DCE-8175-ECDFA7908746}" presName="connectorText" presStyleLbl="sibTrans2D1" presStyleIdx="2" presStyleCnt="6"/>
      <dgm:spPr/>
    </dgm:pt>
    <dgm:pt modelId="{70064BF9-8CC1-4D4F-89F3-71310286ACAA}" type="pres">
      <dgm:prSet presAssocID="{4DB0BC1F-A611-4C08-B934-40201C6043B4}" presName="node" presStyleLbl="node1" presStyleIdx="2" presStyleCnt="6">
        <dgm:presLayoutVars>
          <dgm:bulletEnabled val="1"/>
        </dgm:presLayoutVars>
      </dgm:prSet>
      <dgm:spPr/>
    </dgm:pt>
    <dgm:pt modelId="{C60AA52F-B722-4AC7-8CE4-BDD6DB30BE3D}" type="pres">
      <dgm:prSet presAssocID="{0D1D09ED-F8AB-4A6E-A628-76129626777E}" presName="parTrans" presStyleLbl="sibTrans2D1" presStyleIdx="3" presStyleCnt="6"/>
      <dgm:spPr/>
    </dgm:pt>
    <dgm:pt modelId="{B132E4F2-8780-4A4F-93FE-63128CEFB804}" type="pres">
      <dgm:prSet presAssocID="{0D1D09ED-F8AB-4A6E-A628-76129626777E}" presName="connectorText" presStyleLbl="sibTrans2D1" presStyleIdx="3" presStyleCnt="6"/>
      <dgm:spPr/>
    </dgm:pt>
    <dgm:pt modelId="{AE013232-1834-497D-98AA-8BAEA2FAC64D}" type="pres">
      <dgm:prSet presAssocID="{393AB9F9-E855-4D16-BF7A-57E14979738D}" presName="node" presStyleLbl="node1" presStyleIdx="3" presStyleCnt="6">
        <dgm:presLayoutVars>
          <dgm:bulletEnabled val="1"/>
        </dgm:presLayoutVars>
      </dgm:prSet>
      <dgm:spPr/>
    </dgm:pt>
    <dgm:pt modelId="{D0E87CFE-4A6C-4741-A03B-2046BA2BF275}" type="pres">
      <dgm:prSet presAssocID="{32888BFF-1F0A-4A0F-A43F-3B2F477D52D9}" presName="parTrans" presStyleLbl="sibTrans2D1" presStyleIdx="4" presStyleCnt="6"/>
      <dgm:spPr/>
    </dgm:pt>
    <dgm:pt modelId="{0023152F-D77C-447D-8273-4E9CCCCEC7C1}" type="pres">
      <dgm:prSet presAssocID="{32888BFF-1F0A-4A0F-A43F-3B2F477D52D9}" presName="connectorText" presStyleLbl="sibTrans2D1" presStyleIdx="4" presStyleCnt="6"/>
      <dgm:spPr/>
    </dgm:pt>
    <dgm:pt modelId="{21CF2E31-CA7F-469D-B3A3-0AD257D0A869}" type="pres">
      <dgm:prSet presAssocID="{9815789D-CDE4-4B26-A477-D87C916C456F}" presName="node" presStyleLbl="node1" presStyleIdx="4" presStyleCnt="6">
        <dgm:presLayoutVars>
          <dgm:bulletEnabled val="1"/>
        </dgm:presLayoutVars>
      </dgm:prSet>
      <dgm:spPr/>
    </dgm:pt>
    <dgm:pt modelId="{BEC1EA8A-F644-48AD-AC9C-BB6164353E50}" type="pres">
      <dgm:prSet presAssocID="{72539614-A7AE-43AA-B642-F3C8D366D621}" presName="parTrans" presStyleLbl="sibTrans2D1" presStyleIdx="5" presStyleCnt="6"/>
      <dgm:spPr/>
    </dgm:pt>
    <dgm:pt modelId="{C9047678-A312-4378-86D2-757BF28FFD4B}" type="pres">
      <dgm:prSet presAssocID="{72539614-A7AE-43AA-B642-F3C8D366D621}" presName="connectorText" presStyleLbl="sibTrans2D1" presStyleIdx="5" presStyleCnt="6"/>
      <dgm:spPr/>
    </dgm:pt>
    <dgm:pt modelId="{C32CEFA5-6981-48D9-B72D-463A5DF56D37}" type="pres">
      <dgm:prSet presAssocID="{6F4A3206-9580-48FB-B5A6-43280E0A496B}" presName="node" presStyleLbl="node1" presStyleIdx="5" presStyleCnt="6">
        <dgm:presLayoutVars>
          <dgm:bulletEnabled val="1"/>
        </dgm:presLayoutVars>
      </dgm:prSet>
      <dgm:spPr/>
    </dgm:pt>
  </dgm:ptLst>
  <dgm:cxnLst>
    <dgm:cxn modelId="{337E9A03-0E01-4DEB-B170-118B998609E3}" type="presOf" srcId="{72539614-A7AE-43AA-B642-F3C8D366D621}" destId="{BEC1EA8A-F644-48AD-AC9C-BB6164353E50}" srcOrd="0" destOrd="0" presId="urn:microsoft.com/office/officeart/2005/8/layout/radial5"/>
    <dgm:cxn modelId="{62DE5408-819D-43C6-AA33-64A0D9D72BF0}" srcId="{9CEDB40B-30B7-42F9-B5F0-7A9A9885C8F1}" destId="{393AB9F9-E855-4D16-BF7A-57E14979738D}" srcOrd="3" destOrd="0" parTransId="{0D1D09ED-F8AB-4A6E-A628-76129626777E}" sibTransId="{AAB70E87-6CE9-46E5-AD71-57DFC239E7A2}"/>
    <dgm:cxn modelId="{8B6C8C13-3FD4-4AEA-AADF-A85C60B10FE4}" type="presOf" srcId="{EAC6325C-AE5F-4F19-A6E8-9C672B980966}" destId="{B92AB0CF-5214-4EFF-AB59-87A4939735F2}" srcOrd="1" destOrd="0" presId="urn:microsoft.com/office/officeart/2005/8/layout/radial5"/>
    <dgm:cxn modelId="{A5F62428-7CC7-47FC-AF4C-14EFBD113008}" srcId="{9CEDB40B-30B7-42F9-B5F0-7A9A9885C8F1}" destId="{4DB0BC1F-A611-4C08-B934-40201C6043B4}" srcOrd="2" destOrd="0" parTransId="{3D6D7CE1-0204-4DCE-8175-ECDFA7908746}" sibTransId="{3CF09587-0F94-483E-B086-199BD6908F2E}"/>
    <dgm:cxn modelId="{350F7D28-3804-40AE-97DA-0744C51FCA1E}" type="presOf" srcId="{393AB9F9-E855-4D16-BF7A-57E14979738D}" destId="{AE013232-1834-497D-98AA-8BAEA2FAC64D}" srcOrd="0" destOrd="0" presId="urn:microsoft.com/office/officeart/2005/8/layout/radial5"/>
    <dgm:cxn modelId="{5756972F-2D4D-487C-84D5-7F6AECD56F98}" type="presOf" srcId="{32888BFF-1F0A-4A0F-A43F-3B2F477D52D9}" destId="{0023152F-D77C-447D-8273-4E9CCCCEC7C1}" srcOrd="1" destOrd="0" presId="urn:microsoft.com/office/officeart/2005/8/layout/radial5"/>
    <dgm:cxn modelId="{7C9DEA68-26E0-4F7E-B257-8025251AEDC8}" type="presOf" srcId="{72539614-A7AE-43AA-B642-F3C8D366D621}" destId="{C9047678-A312-4378-86D2-757BF28FFD4B}" srcOrd="1" destOrd="0" presId="urn:microsoft.com/office/officeart/2005/8/layout/radial5"/>
    <dgm:cxn modelId="{3EDD7A6B-9F27-4CCA-9FA2-B09407B7CF79}" srcId="{9CEDB40B-30B7-42F9-B5F0-7A9A9885C8F1}" destId="{6F4A3206-9580-48FB-B5A6-43280E0A496B}" srcOrd="5" destOrd="0" parTransId="{72539614-A7AE-43AA-B642-F3C8D366D621}" sibTransId="{726B93FE-2800-4490-B1AB-4E36C2C8ED27}"/>
    <dgm:cxn modelId="{C7A35053-8A59-405F-B85E-7162617A4C29}" type="presOf" srcId="{BCEE6790-98E4-4EEA-9FD0-C54A45147449}" destId="{1FB4A39C-B79A-44B5-8DFF-B508C5C37247}" srcOrd="0" destOrd="0" presId="urn:microsoft.com/office/officeart/2005/8/layout/radial5"/>
    <dgm:cxn modelId="{0801FF7A-0B23-4661-8E25-564AC20AA6CB}" type="presOf" srcId="{4DB0BC1F-A611-4C08-B934-40201C6043B4}" destId="{70064BF9-8CC1-4D4F-89F3-71310286ACAA}" srcOrd="0" destOrd="0" presId="urn:microsoft.com/office/officeart/2005/8/layout/radial5"/>
    <dgm:cxn modelId="{EDEDCD7D-A578-4FC7-BCFC-7A475B75ED7B}" type="presOf" srcId="{9CEDB40B-30B7-42F9-B5F0-7A9A9885C8F1}" destId="{E616417C-C1B1-4761-89F1-4EEBAA4D95EF}" srcOrd="0" destOrd="0" presId="urn:microsoft.com/office/officeart/2005/8/layout/radial5"/>
    <dgm:cxn modelId="{2145937E-FAE0-4669-A6F0-EF3ACFCD2831}" type="presOf" srcId="{0D1D09ED-F8AB-4A6E-A628-76129626777E}" destId="{C60AA52F-B722-4AC7-8CE4-BDD6DB30BE3D}" srcOrd="0" destOrd="0" presId="urn:microsoft.com/office/officeart/2005/8/layout/radial5"/>
    <dgm:cxn modelId="{FEAB218A-CFFF-46BE-A943-4F9FDB49DE0D}" type="presOf" srcId="{EAC6325C-AE5F-4F19-A6E8-9C672B980966}" destId="{975DB8C0-E1E8-4229-82DD-215C78F04375}" srcOrd="0" destOrd="0" presId="urn:microsoft.com/office/officeart/2005/8/layout/radial5"/>
    <dgm:cxn modelId="{5C42078E-F03C-4A4C-9BFA-3B011D9315A5}" type="presOf" srcId="{3D6D7CE1-0204-4DCE-8175-ECDFA7908746}" destId="{2DCA3D52-4553-4D50-9233-A4A1A3DF1D03}" srcOrd="0" destOrd="0" presId="urn:microsoft.com/office/officeart/2005/8/layout/radial5"/>
    <dgm:cxn modelId="{EAB04C9C-ACB4-4A81-AB1D-22710AEFC872}" srcId="{9CEDB40B-30B7-42F9-B5F0-7A9A9885C8F1}" destId="{6451E690-267E-4F90-968F-0827532E16D6}" srcOrd="0" destOrd="0" parTransId="{E87133B7-0282-4AF1-9F07-8122191AF628}" sibTransId="{1322CF57-BFA4-468F-BAED-3EFEA320BAFF}"/>
    <dgm:cxn modelId="{670F93A1-AC88-4A44-8E1B-CD7FB902D198}" srcId="{9CEDB40B-30B7-42F9-B5F0-7A9A9885C8F1}" destId="{A38D3034-4F53-4051-8FB2-DAD9422C5D96}" srcOrd="1" destOrd="0" parTransId="{EAC6325C-AE5F-4F19-A6E8-9C672B980966}" sibTransId="{F4F29919-2022-4D32-BE7B-DD76F972E268}"/>
    <dgm:cxn modelId="{3CB21FAC-CEFA-4F3F-A9A9-393038D5C9F5}" type="presOf" srcId="{0D1D09ED-F8AB-4A6E-A628-76129626777E}" destId="{B132E4F2-8780-4A4F-93FE-63128CEFB804}" srcOrd="1" destOrd="0" presId="urn:microsoft.com/office/officeart/2005/8/layout/radial5"/>
    <dgm:cxn modelId="{583572B0-56E0-49EC-B671-6C201951D456}" type="presOf" srcId="{6F4A3206-9580-48FB-B5A6-43280E0A496B}" destId="{C32CEFA5-6981-48D9-B72D-463A5DF56D37}" srcOrd="0" destOrd="0" presId="urn:microsoft.com/office/officeart/2005/8/layout/radial5"/>
    <dgm:cxn modelId="{7D52C5C7-DA8F-471C-9DB0-126CFC0FD7DE}" type="presOf" srcId="{32888BFF-1F0A-4A0F-A43F-3B2F477D52D9}" destId="{D0E87CFE-4A6C-4741-A03B-2046BA2BF275}" srcOrd="0" destOrd="0" presId="urn:microsoft.com/office/officeart/2005/8/layout/radial5"/>
    <dgm:cxn modelId="{F3E0E0CC-94DC-4544-9AE3-3A8EF22A5616}" type="presOf" srcId="{A38D3034-4F53-4051-8FB2-DAD9422C5D96}" destId="{242FCE9C-D276-4680-AC36-6080DE1350FD}" srcOrd="0" destOrd="0" presId="urn:microsoft.com/office/officeart/2005/8/layout/radial5"/>
    <dgm:cxn modelId="{769907DD-7BF6-464C-B5F3-981725B293F7}" type="presOf" srcId="{E87133B7-0282-4AF1-9F07-8122191AF628}" destId="{E380E6C5-FB9B-45D1-A3CF-74C2E1E5E318}" srcOrd="0" destOrd="0" presId="urn:microsoft.com/office/officeart/2005/8/layout/radial5"/>
    <dgm:cxn modelId="{098578E2-2CC4-474C-B71A-15123DA35C18}" type="presOf" srcId="{9815789D-CDE4-4B26-A477-D87C916C456F}" destId="{21CF2E31-CA7F-469D-B3A3-0AD257D0A869}" srcOrd="0" destOrd="0" presId="urn:microsoft.com/office/officeart/2005/8/layout/radial5"/>
    <dgm:cxn modelId="{B657BEE6-309D-478E-9E52-913A92241F1F}" srcId="{BCEE6790-98E4-4EEA-9FD0-C54A45147449}" destId="{9CEDB40B-30B7-42F9-B5F0-7A9A9885C8F1}" srcOrd="0" destOrd="0" parTransId="{5DC7796D-6661-4FBB-8F35-30E439E95AB5}" sibTransId="{B4A11787-197B-4AF5-88F4-9C1061D37FAB}"/>
    <dgm:cxn modelId="{00A8E2EB-42EE-4FE8-9031-D5983F0FBA0E}" srcId="{9CEDB40B-30B7-42F9-B5F0-7A9A9885C8F1}" destId="{9815789D-CDE4-4B26-A477-D87C916C456F}" srcOrd="4" destOrd="0" parTransId="{32888BFF-1F0A-4A0F-A43F-3B2F477D52D9}" sibTransId="{EC0C2B3E-0E17-493B-B383-E7BD236CE21B}"/>
    <dgm:cxn modelId="{FC0913ED-2131-4B82-8C95-25B6750F687E}" type="presOf" srcId="{3D6D7CE1-0204-4DCE-8175-ECDFA7908746}" destId="{9EDA8002-6340-4969-B9A4-4E8DC9329961}" srcOrd="1" destOrd="0" presId="urn:microsoft.com/office/officeart/2005/8/layout/radial5"/>
    <dgm:cxn modelId="{0FBA73EE-FD8A-4F52-B3ED-A3461D3D725B}" type="presOf" srcId="{6451E690-267E-4F90-968F-0827532E16D6}" destId="{D3FE1144-FDA9-487E-A3C4-6DC1D5F622B5}" srcOrd="0" destOrd="0" presId="urn:microsoft.com/office/officeart/2005/8/layout/radial5"/>
    <dgm:cxn modelId="{E8D528F9-4A20-4366-965E-0990C044E2E0}" type="presOf" srcId="{E87133B7-0282-4AF1-9F07-8122191AF628}" destId="{16D33C8B-837B-464B-A0C9-8C4F624E073B}" srcOrd="1" destOrd="0" presId="urn:microsoft.com/office/officeart/2005/8/layout/radial5"/>
    <dgm:cxn modelId="{57CDCD10-D138-4D70-A2DA-46EB61D06A84}" type="presParOf" srcId="{1FB4A39C-B79A-44B5-8DFF-B508C5C37247}" destId="{E616417C-C1B1-4761-89F1-4EEBAA4D95EF}" srcOrd="0" destOrd="0" presId="urn:microsoft.com/office/officeart/2005/8/layout/radial5"/>
    <dgm:cxn modelId="{51AA771A-0F22-45F1-BAEC-11A531063032}" type="presParOf" srcId="{1FB4A39C-B79A-44B5-8DFF-B508C5C37247}" destId="{E380E6C5-FB9B-45D1-A3CF-74C2E1E5E318}" srcOrd="1" destOrd="0" presId="urn:microsoft.com/office/officeart/2005/8/layout/radial5"/>
    <dgm:cxn modelId="{C1F9363C-7720-4B39-872C-C5C7D4DAB3C3}" type="presParOf" srcId="{E380E6C5-FB9B-45D1-A3CF-74C2E1E5E318}" destId="{16D33C8B-837B-464B-A0C9-8C4F624E073B}" srcOrd="0" destOrd="0" presId="urn:microsoft.com/office/officeart/2005/8/layout/radial5"/>
    <dgm:cxn modelId="{C227135F-8B6D-422F-9211-763B3BEC845E}" type="presParOf" srcId="{1FB4A39C-B79A-44B5-8DFF-B508C5C37247}" destId="{D3FE1144-FDA9-487E-A3C4-6DC1D5F622B5}" srcOrd="2" destOrd="0" presId="urn:microsoft.com/office/officeart/2005/8/layout/radial5"/>
    <dgm:cxn modelId="{C0AC5162-9E93-46B8-B39D-21A087AD0F03}" type="presParOf" srcId="{1FB4A39C-B79A-44B5-8DFF-B508C5C37247}" destId="{975DB8C0-E1E8-4229-82DD-215C78F04375}" srcOrd="3" destOrd="0" presId="urn:microsoft.com/office/officeart/2005/8/layout/radial5"/>
    <dgm:cxn modelId="{A35B9F7C-7AF3-49D2-8664-4EDFD58C2E42}" type="presParOf" srcId="{975DB8C0-E1E8-4229-82DD-215C78F04375}" destId="{B92AB0CF-5214-4EFF-AB59-87A4939735F2}" srcOrd="0" destOrd="0" presId="urn:microsoft.com/office/officeart/2005/8/layout/radial5"/>
    <dgm:cxn modelId="{95CC80C6-EB1D-490B-B82E-89BD9055DD4B}" type="presParOf" srcId="{1FB4A39C-B79A-44B5-8DFF-B508C5C37247}" destId="{242FCE9C-D276-4680-AC36-6080DE1350FD}" srcOrd="4" destOrd="0" presId="urn:microsoft.com/office/officeart/2005/8/layout/radial5"/>
    <dgm:cxn modelId="{79488C03-9A29-491D-BF4B-6C487BDA7E23}" type="presParOf" srcId="{1FB4A39C-B79A-44B5-8DFF-B508C5C37247}" destId="{2DCA3D52-4553-4D50-9233-A4A1A3DF1D03}" srcOrd="5" destOrd="0" presId="urn:microsoft.com/office/officeart/2005/8/layout/radial5"/>
    <dgm:cxn modelId="{3569B387-2056-4D95-B500-94122A3A25E2}" type="presParOf" srcId="{2DCA3D52-4553-4D50-9233-A4A1A3DF1D03}" destId="{9EDA8002-6340-4969-B9A4-4E8DC9329961}" srcOrd="0" destOrd="0" presId="urn:microsoft.com/office/officeart/2005/8/layout/radial5"/>
    <dgm:cxn modelId="{9697454F-0DF9-4EA6-B485-BC748F0E4D9D}" type="presParOf" srcId="{1FB4A39C-B79A-44B5-8DFF-B508C5C37247}" destId="{70064BF9-8CC1-4D4F-89F3-71310286ACAA}" srcOrd="6" destOrd="0" presId="urn:microsoft.com/office/officeart/2005/8/layout/radial5"/>
    <dgm:cxn modelId="{D24B8A20-BC81-4D66-A8DB-482B56E96EDF}" type="presParOf" srcId="{1FB4A39C-B79A-44B5-8DFF-B508C5C37247}" destId="{C60AA52F-B722-4AC7-8CE4-BDD6DB30BE3D}" srcOrd="7" destOrd="0" presId="urn:microsoft.com/office/officeart/2005/8/layout/radial5"/>
    <dgm:cxn modelId="{516B0179-1C8C-4B07-BD0A-1327E2D4FE97}" type="presParOf" srcId="{C60AA52F-B722-4AC7-8CE4-BDD6DB30BE3D}" destId="{B132E4F2-8780-4A4F-93FE-63128CEFB804}" srcOrd="0" destOrd="0" presId="urn:microsoft.com/office/officeart/2005/8/layout/radial5"/>
    <dgm:cxn modelId="{0C648F5D-BB51-4236-8783-C8A2A901DB79}" type="presParOf" srcId="{1FB4A39C-B79A-44B5-8DFF-B508C5C37247}" destId="{AE013232-1834-497D-98AA-8BAEA2FAC64D}" srcOrd="8" destOrd="0" presId="urn:microsoft.com/office/officeart/2005/8/layout/radial5"/>
    <dgm:cxn modelId="{EE9F96D5-CCF1-4E72-A0F7-ABDB1DA51E01}" type="presParOf" srcId="{1FB4A39C-B79A-44B5-8DFF-B508C5C37247}" destId="{D0E87CFE-4A6C-4741-A03B-2046BA2BF275}" srcOrd="9" destOrd="0" presId="urn:microsoft.com/office/officeart/2005/8/layout/radial5"/>
    <dgm:cxn modelId="{AC0B9800-BFEE-43C5-880B-322966FFC66E}" type="presParOf" srcId="{D0E87CFE-4A6C-4741-A03B-2046BA2BF275}" destId="{0023152F-D77C-447D-8273-4E9CCCCEC7C1}" srcOrd="0" destOrd="0" presId="urn:microsoft.com/office/officeart/2005/8/layout/radial5"/>
    <dgm:cxn modelId="{59B5BE9C-8A68-4BEF-BD1D-653A8A4859F8}" type="presParOf" srcId="{1FB4A39C-B79A-44B5-8DFF-B508C5C37247}" destId="{21CF2E31-CA7F-469D-B3A3-0AD257D0A869}" srcOrd="10" destOrd="0" presId="urn:microsoft.com/office/officeart/2005/8/layout/radial5"/>
    <dgm:cxn modelId="{E40F8CEB-0998-491F-A59B-F11D403B2548}" type="presParOf" srcId="{1FB4A39C-B79A-44B5-8DFF-B508C5C37247}" destId="{BEC1EA8A-F644-48AD-AC9C-BB6164353E50}" srcOrd="11" destOrd="0" presId="urn:microsoft.com/office/officeart/2005/8/layout/radial5"/>
    <dgm:cxn modelId="{664E4E91-1BDF-4548-AE48-55E8D658610F}" type="presParOf" srcId="{BEC1EA8A-F644-48AD-AC9C-BB6164353E50}" destId="{C9047678-A312-4378-86D2-757BF28FFD4B}" srcOrd="0" destOrd="0" presId="urn:microsoft.com/office/officeart/2005/8/layout/radial5"/>
    <dgm:cxn modelId="{FF9212BD-B3FD-4F47-87D0-B22B48F7A004}" type="presParOf" srcId="{1FB4A39C-B79A-44B5-8DFF-B508C5C37247}" destId="{C32CEFA5-6981-48D9-B72D-463A5DF56D3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32A4C-5F08-472B-9EA1-A28D78D21551}">
      <dsp:nvSpPr>
        <dsp:cNvPr id="0" name=""/>
        <dsp:cNvSpPr/>
      </dsp:nvSpPr>
      <dsp:spPr>
        <a:xfrm>
          <a:off x="1870721" y="56552"/>
          <a:ext cx="2940710" cy="2940710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Experiência</a:t>
          </a:r>
        </a:p>
      </dsp:txBody>
      <dsp:txXfrm>
        <a:off x="2210034" y="452416"/>
        <a:ext cx="2262084" cy="933109"/>
      </dsp:txXfrm>
    </dsp:sp>
    <dsp:sp modelId="{A5CD6456-72C8-4B27-8622-720D1FB63822}">
      <dsp:nvSpPr>
        <dsp:cNvPr id="0" name=""/>
        <dsp:cNvSpPr/>
      </dsp:nvSpPr>
      <dsp:spPr>
        <a:xfrm>
          <a:off x="3171420" y="1357250"/>
          <a:ext cx="2940710" cy="2940710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Território</a:t>
          </a:r>
        </a:p>
      </dsp:txBody>
      <dsp:txXfrm>
        <a:off x="4754880" y="1696563"/>
        <a:ext cx="1131042" cy="2262084"/>
      </dsp:txXfrm>
    </dsp:sp>
    <dsp:sp modelId="{C4FEA26E-1B51-4316-BA65-7FF155D7C500}">
      <dsp:nvSpPr>
        <dsp:cNvPr id="0" name=""/>
        <dsp:cNvSpPr/>
      </dsp:nvSpPr>
      <dsp:spPr>
        <a:xfrm>
          <a:off x="1870721" y="2657949"/>
          <a:ext cx="2940710" cy="2940710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/>
        </a:p>
      </dsp:txBody>
      <dsp:txXfrm>
        <a:off x="2210034" y="4269685"/>
        <a:ext cx="2262084" cy="933109"/>
      </dsp:txXfrm>
    </dsp:sp>
    <dsp:sp modelId="{95190E9C-1551-4017-843C-1C73A2ACE5FB}">
      <dsp:nvSpPr>
        <dsp:cNvPr id="0" name=""/>
        <dsp:cNvSpPr/>
      </dsp:nvSpPr>
      <dsp:spPr>
        <a:xfrm>
          <a:off x="554907" y="1412448"/>
          <a:ext cx="2940710" cy="294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Tempos</a:t>
          </a:r>
        </a:p>
      </dsp:txBody>
      <dsp:txXfrm>
        <a:off x="781116" y="1751760"/>
        <a:ext cx="1131042" cy="2262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6417C-C1B1-4761-89F1-4EEBAA4D95EF}">
      <dsp:nvSpPr>
        <dsp:cNvPr id="0" name=""/>
        <dsp:cNvSpPr/>
      </dsp:nvSpPr>
      <dsp:spPr>
        <a:xfrm>
          <a:off x="3024706" y="1834204"/>
          <a:ext cx="2025548" cy="1353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Experiência</a:t>
          </a:r>
        </a:p>
      </dsp:txBody>
      <dsp:txXfrm>
        <a:off x="3321341" y="2032426"/>
        <a:ext cx="1432278" cy="957098"/>
      </dsp:txXfrm>
    </dsp:sp>
    <dsp:sp modelId="{E380E6C5-FB9B-45D1-A3CF-74C2E1E5E318}">
      <dsp:nvSpPr>
        <dsp:cNvPr id="0" name=""/>
        <dsp:cNvSpPr/>
      </dsp:nvSpPr>
      <dsp:spPr>
        <a:xfrm rot="16250769">
          <a:off x="3942648" y="1394863"/>
          <a:ext cx="215477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3974492" y="1524066"/>
        <a:ext cx="150834" cy="290655"/>
      </dsp:txXfrm>
    </dsp:sp>
    <dsp:sp modelId="{D3FE1144-FDA9-487E-A3C4-6DC1D5F622B5}">
      <dsp:nvSpPr>
        <dsp:cNvPr id="0" name=""/>
        <dsp:cNvSpPr/>
      </dsp:nvSpPr>
      <dsp:spPr>
        <a:xfrm>
          <a:off x="3199022" y="2990"/>
          <a:ext cx="1729955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Protagonismo</a:t>
          </a:r>
        </a:p>
      </dsp:txBody>
      <dsp:txXfrm>
        <a:off x="3452368" y="211644"/>
        <a:ext cx="1223263" cy="1007473"/>
      </dsp:txXfrm>
    </dsp:sp>
    <dsp:sp modelId="{975DB8C0-E1E8-4229-82DD-215C78F04375}">
      <dsp:nvSpPr>
        <dsp:cNvPr id="0" name=""/>
        <dsp:cNvSpPr/>
      </dsp:nvSpPr>
      <dsp:spPr>
        <a:xfrm rot="20141303">
          <a:off x="4928173" y="1831434"/>
          <a:ext cx="154714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4930231" y="1937873"/>
        <a:ext cx="108300" cy="290655"/>
      </dsp:txXfrm>
    </dsp:sp>
    <dsp:sp modelId="{242FCE9C-D276-4680-AC36-6080DE1350FD}">
      <dsp:nvSpPr>
        <dsp:cNvPr id="0" name=""/>
        <dsp:cNvSpPr/>
      </dsp:nvSpPr>
      <dsp:spPr>
        <a:xfrm>
          <a:off x="5079359" y="1006072"/>
          <a:ext cx="1424781" cy="1424781"/>
        </a:xfrm>
        <a:prstGeom prst="ellipse">
          <a:avLst/>
        </a:prstGeom>
        <a:solidFill>
          <a:srgbClr val="CEC8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</a:rPr>
            <a:t>Ludicidade</a:t>
          </a:r>
        </a:p>
      </dsp:txBody>
      <dsp:txXfrm>
        <a:off x="5288013" y="1214726"/>
        <a:ext cx="1007473" cy="1007473"/>
      </dsp:txXfrm>
    </dsp:sp>
    <dsp:sp modelId="{2DCA3D52-4553-4D50-9233-A4A1A3DF1D03}">
      <dsp:nvSpPr>
        <dsp:cNvPr id="0" name=""/>
        <dsp:cNvSpPr/>
      </dsp:nvSpPr>
      <dsp:spPr>
        <a:xfrm rot="2057052">
          <a:off x="4821288" y="2902782"/>
          <a:ext cx="292361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4828907" y="2974964"/>
        <a:ext cx="204653" cy="290655"/>
      </dsp:txXfrm>
    </dsp:sp>
    <dsp:sp modelId="{70064BF9-8CC1-4D4F-89F3-71310286ACAA}">
      <dsp:nvSpPr>
        <dsp:cNvPr id="0" name=""/>
        <dsp:cNvSpPr/>
      </dsp:nvSpPr>
      <dsp:spPr>
        <a:xfrm>
          <a:off x="5078422" y="2993918"/>
          <a:ext cx="1424781" cy="14247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</a:rPr>
            <a:t>Espaços e Tempos</a:t>
          </a:r>
        </a:p>
      </dsp:txBody>
      <dsp:txXfrm>
        <a:off x="5287076" y="3202572"/>
        <a:ext cx="1007473" cy="1007473"/>
      </dsp:txXfrm>
    </dsp:sp>
    <dsp:sp modelId="{C60AA52F-B722-4AC7-8CE4-BDD6DB30BE3D}">
      <dsp:nvSpPr>
        <dsp:cNvPr id="0" name=""/>
        <dsp:cNvSpPr/>
      </dsp:nvSpPr>
      <dsp:spPr>
        <a:xfrm rot="5358417">
          <a:off x="3837509" y="3335074"/>
          <a:ext cx="42573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3900598" y="3368103"/>
        <a:ext cx="298017" cy="290655"/>
      </dsp:txXfrm>
    </dsp:sp>
    <dsp:sp modelId="{AE013232-1834-497D-98AA-8BAEA2FAC64D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</a:rPr>
            <a:t>Territórios</a:t>
          </a:r>
        </a:p>
      </dsp:txBody>
      <dsp:txXfrm>
        <a:off x="3560263" y="4199548"/>
        <a:ext cx="1007473" cy="1007473"/>
      </dsp:txXfrm>
    </dsp:sp>
    <dsp:sp modelId="{D0E87CFE-4A6C-4741-A03B-2046BA2BF275}">
      <dsp:nvSpPr>
        <dsp:cNvPr id="0" name=""/>
        <dsp:cNvSpPr/>
      </dsp:nvSpPr>
      <dsp:spPr>
        <a:xfrm rot="8693529">
          <a:off x="3000174" y="2902413"/>
          <a:ext cx="271946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10800000">
        <a:off x="3074337" y="2975838"/>
        <a:ext cx="190362" cy="290655"/>
      </dsp:txXfrm>
    </dsp:sp>
    <dsp:sp modelId="{21CF2E31-CA7F-469D-B3A3-0AD257D0A869}">
      <dsp:nvSpPr>
        <dsp:cNvPr id="0" name=""/>
        <dsp:cNvSpPr/>
      </dsp:nvSpPr>
      <dsp:spPr>
        <a:xfrm>
          <a:off x="1624796" y="2993918"/>
          <a:ext cx="1424781" cy="14247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</a:rPr>
            <a:t>Mediação</a:t>
          </a:r>
        </a:p>
      </dsp:txBody>
      <dsp:txXfrm>
        <a:off x="1833450" y="3202572"/>
        <a:ext cx="1007473" cy="1007473"/>
      </dsp:txXfrm>
    </dsp:sp>
    <dsp:sp modelId="{BEC1EA8A-F644-48AD-AC9C-BB6164353E50}">
      <dsp:nvSpPr>
        <dsp:cNvPr id="0" name=""/>
        <dsp:cNvSpPr/>
      </dsp:nvSpPr>
      <dsp:spPr>
        <a:xfrm rot="12309550">
          <a:off x="3032419" y="1827895"/>
          <a:ext cx="13287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10800000">
        <a:off x="3070389" y="1933253"/>
        <a:ext cx="93009" cy="290655"/>
      </dsp:txXfrm>
    </dsp:sp>
    <dsp:sp modelId="{C32CEFA5-6981-48D9-B72D-463A5DF56D37}">
      <dsp:nvSpPr>
        <dsp:cNvPr id="0" name=""/>
        <dsp:cNvSpPr/>
      </dsp:nvSpPr>
      <dsp:spPr>
        <a:xfrm>
          <a:off x="1624796" y="999966"/>
          <a:ext cx="1424781" cy="1424781"/>
        </a:xfrm>
        <a:prstGeom prst="ellipse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</a:rPr>
            <a:t>Escuta</a:t>
          </a:r>
        </a:p>
      </dsp:txBody>
      <dsp:txXfrm>
        <a:off x="1833450" y="1208620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FBA02-960F-4B46-9C73-401B2E9DC955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BBAB3-3443-485B-9075-39C6CBDCB4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41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08B81-B185-4114-81A5-84ED342A5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F881BF-3F05-4FD5-8FFD-DFE4DD340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87D44C-BC1E-4AC3-9D04-E33BA51E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08C6-3D70-4727-9E69-166D2503A39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6803D5-2762-49CE-B522-DAEC27DE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5FA610-2556-4821-A928-07BD3DC1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5EDD-92C6-4DB2-B324-477E3A45DC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14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E2601-CE2B-45DA-889B-FDF88398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85FCD8-900A-4269-9E69-55E92EAC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38E466-0AFB-42C3-9AF9-50BB15B5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08C6-3D70-4727-9E69-166D2503A39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53CA2-0129-49B1-8079-993AEEAB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61F18F-5906-4E45-B4F6-F07ADDE0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5EDD-92C6-4DB2-B324-477E3A45DC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7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4CF05E-BD6C-4BF6-A493-ED6249FDB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5C3F16-76C3-456E-B038-31E1FC949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3CD48A-73B0-4F5A-B6E9-D1799971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08C6-3D70-4727-9E69-166D2503A39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7EF302-619F-4AF3-8328-3D3823A5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389B38-0399-4308-867F-F4B1F646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5EDD-92C6-4DB2-B324-477E3A45DC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23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6E620-2688-47EE-B587-ED6B08B94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473B02-B301-4F90-8656-2C9128E7F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116026-117F-4EA7-A312-C80AD194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FB46-31DB-455C-9B10-3875F2EC676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636E69-118D-4FDF-9A3D-4BB09463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712A1E-D80D-40BF-8529-4A9375E2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EEC1-1DA4-411E-9E78-A259F1EF0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31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F2ABA-8A28-4887-9B24-325FD954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EAF1FB-DEA5-417B-96B9-C3C7D9B4C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BA6AB7-A081-4C42-8902-689EA2D0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FB46-31DB-455C-9B10-3875F2EC676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1E1434-BE62-4996-8036-0550B298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27AF73-3A69-45FD-8833-DA7E00F7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EEC1-1DA4-411E-9E78-A259F1EF0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5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88B6D-D70F-42D5-93BD-AEFA6544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D452FA-A82F-45BC-8FD7-899251E6E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6C104C-95E2-4F8E-BB51-6F152ED7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FB46-31DB-455C-9B10-3875F2EC676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41B52F-19AF-4E4B-9BFD-FB672B75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BA82F5-C598-41E2-93B5-DF388CDD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EEC1-1DA4-411E-9E78-A259F1EF0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70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4E809-7859-477E-8661-25BBB2A7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23F18B-495C-42ED-90B4-32DD50D8D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69077E-E7E7-4EEF-991E-BEC6AE30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90E3BA-DDF2-4B8E-8404-55436FB5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FB46-31DB-455C-9B10-3875F2EC676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186AB1-7526-422E-B0E4-DEBB2A09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962D68-A8BA-4EDE-81CC-8C87C69F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EEC1-1DA4-411E-9E78-A259F1EF0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96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80806-E065-4B6E-AEB8-F9ECBB67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5ABF9B-0144-4F17-A233-3F803312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3743BF-8B0C-4ED3-8F92-B7AFC7C0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7FF2CE-3748-4116-8479-A007DD471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90C792-7D65-4B83-AB84-1B1B04C42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583D89-0622-4891-8EC0-2263C0E8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FB46-31DB-455C-9B10-3875F2EC676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7E5B2E-504F-4ECC-A221-4CFFBEBD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11D4BEE-5577-4BD2-A2B5-7BEC9388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EEC1-1DA4-411E-9E78-A259F1EF0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943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7F545-F44D-4646-A234-5C80CC6B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F213C28-4D7E-4414-B868-5B8E6144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FB46-31DB-455C-9B10-3875F2EC676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596A26B-E73C-470C-9EB0-FBD38CC0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F23233-B89B-4C7E-B696-93ADF43D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EEC1-1DA4-411E-9E78-A259F1EF0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28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313B466-ADEA-4F36-A4C5-19BC8FC5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FB46-31DB-455C-9B10-3875F2EC676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58F9840-D914-4282-9F99-267688FD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5583F0-683B-4B91-869F-A5A026E3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EEC1-1DA4-411E-9E78-A259F1EF0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082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D37F1-745B-4F06-92BB-E9AE43E6A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188F5E-51AC-4C6F-8601-ABF1A695C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8216AE-BEFA-4FEA-8C9D-57AC540CD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C3AD33-317B-4CCD-A97C-0F7F0970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FB46-31DB-455C-9B10-3875F2EC676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099A6B-9A76-4A1E-B1D4-DD1B9A46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16B5AA-9F15-4751-A9DE-02E8C533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EEC1-1DA4-411E-9E78-A259F1EF0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65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A104C-E41E-4847-A09E-732BC6DE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EBECFF-D84E-433E-B67D-7C410BFBD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49D590-B857-4A19-A3A3-F0A70406F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08C6-3D70-4727-9E69-166D2503A39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935B51-5DE7-4965-9ED1-26FEA8A2F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98BE10-EC97-4D69-B294-C4DD30CA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5EDD-92C6-4DB2-B324-477E3A45DC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962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A2421-F91C-4B92-BBB9-5C777537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3AB632-EE66-4D67-AEA8-E25D64B0F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B6A3F9-85CD-4049-AD40-BA2415C61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716625-E7BC-493F-B398-14F224C3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FB46-31DB-455C-9B10-3875F2EC676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FEFA69-FEF8-43C7-8ED0-EC4DA80A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46125E-ECCF-4912-B522-CB5E54E7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EEC1-1DA4-411E-9E78-A259F1EF0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536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A138E-D8F1-47F5-83B4-C7245E61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35E1EF7-8314-4493-BDBB-8A4F9EACB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B79D83-6110-46E9-AF4F-30903ADF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FB46-31DB-455C-9B10-3875F2EC676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A66CD5-21D6-4211-9EA1-F36F9094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762D6A-DB27-4645-9E25-A8E9ED7C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EEC1-1DA4-411E-9E78-A259F1EF0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06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8B69AC-306D-48E1-AB2C-F1B4E4345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F91C64-7A79-48B7-AE54-BF442BE41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12434F-8FAD-40E0-A018-0F92CD3C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FB46-31DB-455C-9B10-3875F2EC676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696569-C754-4CA8-B2DA-CB1668AD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FE4A6C-A726-413B-B8AF-31C46F32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EEC1-1DA4-411E-9E78-A259F1EF0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36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0589A-192B-4643-9468-6AC62714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9D7AA9-8375-4332-9834-37924C5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82B020-85BE-4080-BB2E-C486B1D8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08C6-3D70-4727-9E69-166D2503A39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BAB37-444B-4C16-85E6-5CD1B9D1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DE4E15-3334-47FB-A3D4-D21B70C8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5EDD-92C6-4DB2-B324-477E3A45DC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0976C-E39A-43A6-9247-78D79C60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439A35-2805-4584-82F8-AD8014D2C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4B7271-5196-489B-A7D6-53472603B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20CCC8-90C9-432A-85F0-42DC7B9B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08C6-3D70-4727-9E69-166D2503A39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B55717-4C6C-43DE-986B-FF5383E1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E1626E-C563-4884-AEE1-41D6D991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5EDD-92C6-4DB2-B324-477E3A45DC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26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280B5-8B5F-4D57-9128-E454F0C0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68E673-3508-4DA6-97CA-BEC1D91BB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F9A6C1-C307-4B0F-B0DD-D042093BC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738115-679E-4CAD-A955-1769B9D85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C3A5C0-66E4-4138-A332-993A66D15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AFD9512-517A-4774-B725-08215937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08C6-3D70-4727-9E69-166D2503A39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DF661F1-26A5-4E92-9EDD-1D6093CD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EBE16B-B7C8-4CDB-A734-88530282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5EDD-92C6-4DB2-B324-477E3A45DC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60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BFB32-0306-4698-B8F1-2B83AA0B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E31F421-7B86-4819-884B-FFAC7D5D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08C6-3D70-4727-9E69-166D2503A39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9615DD-458C-4848-8825-27574D24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72FA18-1DDF-4403-ABB5-5C1D5536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5EDD-92C6-4DB2-B324-477E3A45DC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6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602AF3-5694-4F2F-96B4-E0C29168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08C6-3D70-4727-9E69-166D2503A39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607633-C424-40D0-B49F-D016154F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BC0D33-E796-44DD-8562-68978365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5EDD-92C6-4DB2-B324-477E3A45DC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6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5E1F5-85BF-425A-A32A-AECACFD8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42B776-5244-450A-8106-DC9131F5C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9C5AE5-0C2E-4115-AAC0-3B94A40E2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77AB95-EC5E-415B-8687-991DB27F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08C6-3D70-4727-9E69-166D2503A39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F9662A-ED52-4B87-A4B1-06876523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8F1532-1ED4-4004-A1AE-729B9ED0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5EDD-92C6-4DB2-B324-477E3A45DC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57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76CF2-3192-4862-95CD-12B48597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1D9F5E-610C-4E21-AAC4-D30D59E9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585902-3C8A-43A0-A7F2-38E5356FA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65F20D-6EC6-42E4-A5CF-5B1E8F87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08C6-3D70-4727-9E69-166D2503A39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094BE5-ACD9-4F5B-B680-45696EC9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CD26C0-2C85-491F-AC6D-AF348CA2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5EDD-92C6-4DB2-B324-477E3A45DC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5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F5B58BB-2861-4C40-9A62-FB2BA5B0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39B0A0-ED81-490F-9E57-5626BEF9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BDEE61-1181-4D36-ACB5-E829FF355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08C6-3D70-4727-9E69-166D2503A39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D7C15E-45E2-4A61-8083-4699AA400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EE295A-CA9B-493C-85ED-5BC495343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5EDD-92C6-4DB2-B324-477E3A45DC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84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AB01DFB-A925-4C75-9145-0B3BA684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282C66-15D3-488C-BBB4-6412E9F26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D01E7E-41AD-4151-9F08-7A27B8711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FB46-31DB-455C-9B10-3875F2EC6769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458500-837F-4622-A25B-063C299AF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E3F299-6183-406C-8DC3-046C3ECEA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EEC1-1DA4-411E-9E78-A259F1EF0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37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8C7Wudp3rBU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RHZzvO7Bl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g.gg/ju35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0THpCXhyj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aXenXj6BLsA&amp;feature=youtu.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f_cDhozRXc&amp;t=49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u0THpCXhyj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eVHpoCiOwo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/>
        </p:nvSpPr>
        <p:spPr>
          <a:xfrm rot="-1606833">
            <a:off x="-50113" y="732564"/>
            <a:ext cx="3390900" cy="58477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Implementação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97F45-7AF0-4C83-BA18-9C869072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391" y="40055"/>
            <a:ext cx="10515600" cy="1325563"/>
          </a:xfrm>
        </p:spPr>
        <p:txBody>
          <a:bodyPr anchor="ctr">
            <a:normAutofit/>
          </a:bodyPr>
          <a:lstStyle/>
          <a:p>
            <a:pPr algn="r"/>
            <a:r>
              <a:rPr lang="pt-BR" b="1" dirty="0"/>
              <a:t>PARA INÍCIO DE CONVERSA</a:t>
            </a:r>
            <a:br>
              <a:rPr lang="pt-BR" b="1" dirty="0"/>
            </a:br>
            <a:endParaRPr lang="pt-BR" b="1" dirty="0"/>
          </a:p>
        </p:txBody>
      </p:sp>
      <p:pic>
        <p:nvPicPr>
          <p:cNvPr id="5" name="Espaço Reservado para Conteúdo 4" descr="Resultado de imagem para charge armandinho emoções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1" y="2546251"/>
            <a:ext cx="5373858" cy="2946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B410F94-B8AF-4928-B3A3-D0C47C894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471" y="5977763"/>
            <a:ext cx="1304658" cy="74036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2B7124E-F188-49C2-9764-4A09774D7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97" y="943022"/>
            <a:ext cx="5649113" cy="2544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2.png" descr="Pin em tirinhas inteligentes.">
            <a:extLst>
              <a:ext uri="{FF2B5EF4-FFF2-40B4-BE49-F238E27FC236}">
                <a16:creationId xmlns:a16="http://schemas.microsoft.com/office/drawing/2014/main" id="{7837805E-C445-4224-BF2E-F75B63FFA93C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93233" y="4659579"/>
            <a:ext cx="5400040" cy="16656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23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65E124A-75DE-4627-A2CF-80475B71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1166932"/>
            <a:ext cx="3922644" cy="42797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Mas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afinal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 que é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Experiência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Segundo Jorge </a:t>
            </a:r>
            <a:r>
              <a:rPr lang="en-US" sz="2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Larrosa</a:t>
            </a:r>
            <a: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Bondiá</a:t>
            </a:r>
            <a:b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Notas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sobre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experiência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o saber de                                                                  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experiência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 </a:t>
            </a:r>
            <a:b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5F3B2ED-1721-4C52-9675-0831C85F9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3864" y="1166933"/>
            <a:ext cx="5716988" cy="42797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AA1B9B-1BC4-4767-9FA6-46C8AD0B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10" y="5425390"/>
            <a:ext cx="2109927" cy="118818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F4C5E98-BA32-4174-8FBD-9207929F9BC5}"/>
              </a:ext>
            </a:extLst>
          </p:cNvPr>
          <p:cNvSpPr/>
          <p:nvPr/>
        </p:nvSpPr>
        <p:spPr>
          <a:xfrm>
            <a:off x="5863075" y="2413574"/>
            <a:ext cx="51603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 saber da experiência tem a ver com a elaboração do </a:t>
            </a:r>
            <a:r>
              <a:rPr lang="pt-BR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sentido 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ou do </a:t>
            </a:r>
            <a:r>
              <a:rPr lang="pt-BR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sem-sentido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do que nos acontece... </a:t>
            </a:r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(p.27)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89C6D0F-556A-48CF-B3FA-B01A7D8A8B2F}"/>
              </a:ext>
            </a:extLst>
          </p:cNvPr>
          <p:cNvSpPr/>
          <p:nvPr/>
        </p:nvSpPr>
        <p:spPr>
          <a:xfrm>
            <a:off x="5573864" y="4047975"/>
            <a:ext cx="6326233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latin typeface="+mj-lt"/>
                <a:ea typeface="Calibri"/>
                <a:cs typeface="Times New Roman"/>
              </a:rPr>
              <a:t>... duas pessoas, ainda que enfrentem o mesmo acontecimento, não fazem a mesma </a:t>
            </a:r>
            <a:r>
              <a:rPr lang="pt-BR" sz="2000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Experiência.</a:t>
            </a:r>
            <a:r>
              <a:rPr lang="pt-BR" sz="2000" dirty="0">
                <a:latin typeface="+mj-lt"/>
                <a:ea typeface="Calibri"/>
                <a:cs typeface="Times New Roman"/>
              </a:rPr>
              <a:t> O acontecimento é comum, mas a experiência é para cada qual sua, singular e de alguma maneira impossível de ser repetida. </a:t>
            </a:r>
            <a:r>
              <a:rPr lang="pt-BR" dirty="0">
                <a:latin typeface="+mj-lt"/>
                <a:ea typeface="Calibri"/>
                <a:cs typeface="Times New Roman"/>
              </a:rPr>
              <a:t>(p.27)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2851B8B-8241-4712-98C9-1A6E1A18B8CE}"/>
              </a:ext>
            </a:extLst>
          </p:cNvPr>
          <p:cNvSpPr/>
          <p:nvPr/>
        </p:nvSpPr>
        <p:spPr>
          <a:xfrm>
            <a:off x="5573864" y="456008"/>
            <a:ext cx="6074797" cy="1717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</a:pPr>
            <a:r>
              <a:rPr lang="pt-BR" sz="22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Calibri Light" panose="020F0302020204030204"/>
              </a:rPr>
              <a:t>“</a:t>
            </a:r>
            <a:r>
              <a:rPr lang="pt-BR" sz="2000" dirty="0">
                <a:solidFill>
                  <a:prstClr val="black"/>
                </a:solidFill>
                <a:latin typeface="Calibri Light" panose="020F0302020204030204"/>
                <a:ea typeface="Calibri"/>
                <a:cs typeface="Times New Roman"/>
              </a:rPr>
              <a:t>A </a:t>
            </a:r>
            <a:r>
              <a:rPr lang="pt-BR" sz="2000" dirty="0">
                <a:solidFill>
                  <a:srgbClr val="FF0000"/>
                </a:solidFill>
                <a:latin typeface="Calibri Light" panose="020F0302020204030204"/>
                <a:ea typeface="Calibri"/>
                <a:cs typeface="Times New Roman"/>
              </a:rPr>
              <a:t>Experiência</a:t>
            </a:r>
            <a:r>
              <a:rPr lang="pt-BR" sz="2000" dirty="0">
                <a:solidFill>
                  <a:prstClr val="black"/>
                </a:solidFill>
                <a:latin typeface="Calibri Light" panose="020F0302020204030204"/>
                <a:ea typeface="Calibri"/>
                <a:cs typeface="Times New Roman"/>
              </a:rPr>
              <a:t> é o que nos passa, o que nos acontece, o que nos toca. A cada dia se passam muitas coisas, porém, ao mesmo tempo, quase nada nos acontece.” </a:t>
            </a:r>
            <a:r>
              <a:rPr lang="pt-BR" sz="1600" dirty="0">
                <a:solidFill>
                  <a:prstClr val="black"/>
                </a:solidFill>
                <a:latin typeface="Calibri Light" panose="020F0302020204030204"/>
                <a:ea typeface="Calibri"/>
                <a:cs typeface="Times New Roman"/>
              </a:rPr>
              <a:t>(p. 1) </a:t>
            </a:r>
            <a:endParaRPr lang="pt-BR" sz="2000" dirty="0">
              <a:solidFill>
                <a:prstClr val="black"/>
              </a:solidFill>
              <a:latin typeface="Calibri Light" panose="020F0302020204030204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Bef>
                <a:spcPts val="1000"/>
              </a:spcBef>
            </a:pPr>
            <a:endParaRPr lang="pt-BR" sz="2400" dirty="0">
              <a:solidFill>
                <a:prstClr val="black"/>
              </a:solidFill>
              <a:latin typeface="Calibri Light" panose="020F0302020204030204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39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00AF85-6538-48D2-AE86-4E9F159D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18" y="1948071"/>
            <a:ext cx="6545526" cy="39756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3900" dirty="0">
                <a:solidFill>
                  <a:srgbClr val="000000"/>
                </a:solidFill>
                <a:latin typeface="+mj-lt"/>
              </a:rPr>
              <a:t>	</a:t>
            </a:r>
            <a:endParaRPr lang="pt-BR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CD6FF5-92D6-4D5C-ABC8-3E81DC8AA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24" r="10630"/>
          <a:stretch/>
        </p:blipFill>
        <p:spPr>
          <a:xfrm>
            <a:off x="8105907" y="1629089"/>
            <a:ext cx="3651659" cy="36200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4CF2468-300B-4B62-97C6-5BB4B45F2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402" y="165754"/>
            <a:ext cx="5444987" cy="334374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39B0E70-FF68-4AE5-92E8-B7CD687BD7B4}"/>
              </a:ext>
            </a:extLst>
          </p:cNvPr>
          <p:cNvSpPr/>
          <p:nvPr/>
        </p:nvSpPr>
        <p:spPr>
          <a:xfrm>
            <a:off x="154746" y="3967089"/>
            <a:ext cx="79511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Vídeo - IDEIAS: TEMPO DE ESTAR: UM OLHAR SOBRE A EDUCAÇÃO DURANTE E PÓS PANDEMIA</a:t>
            </a:r>
          </a:p>
          <a:p>
            <a:r>
              <a:rPr lang="pt-BR" sz="2400" dirty="0">
                <a:hlinkClick r:id="rId5"/>
              </a:rPr>
              <a:t>https://www.youtube.com/watch?v=8C7Wudp3rBU</a:t>
            </a:r>
            <a:endParaRPr lang="pt-BR" sz="2400" dirty="0"/>
          </a:p>
          <a:p>
            <a:r>
              <a:rPr lang="pt-BR" sz="2400" dirty="0"/>
              <a:t>(Fala de André Gravatá 12:37 até 16:18)</a:t>
            </a:r>
          </a:p>
        </p:txBody>
      </p:sp>
    </p:spTree>
    <p:extLst>
      <p:ext uri="{BB962C8B-B14F-4D97-AF65-F5344CB8AC3E}">
        <p14:creationId xmlns:p14="http://schemas.microsoft.com/office/powerpoint/2010/main" val="260046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2BBBB-7847-4EBD-8C8A-7506E3D3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849"/>
          </a:xfrm>
        </p:spPr>
        <p:txBody>
          <a:bodyPr>
            <a:noAutofit/>
          </a:bodyPr>
          <a:lstStyle/>
          <a:p>
            <a:r>
              <a:rPr lang="pt-BR" sz="2800" b="1" dirty="0"/>
              <a:t>Qual a relação do tempo e do território </a:t>
            </a:r>
            <a:br>
              <a:rPr lang="pt-BR" sz="2800" b="1" dirty="0"/>
            </a:br>
            <a:r>
              <a:rPr lang="pt-BR" sz="2800" b="1" dirty="0"/>
              <a:t>para a promoção da experiência? E da Aprendizagem?</a:t>
            </a:r>
            <a:endParaRPr lang="pt-BR" sz="2800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FA628433-3D44-42A0-8035-D04CDAD7B8D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3341387"/>
              </p:ext>
            </p:extLst>
          </p:nvPr>
        </p:nvGraphicFramePr>
        <p:xfrm>
          <a:off x="3024554" y="998806"/>
          <a:ext cx="6682154" cy="565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E76316B-2BFE-4573-8E7C-A107C1F15CEA}"/>
              </a:ext>
            </a:extLst>
          </p:cNvPr>
          <p:cNvSpPr txBox="1"/>
          <p:nvPr/>
        </p:nvSpPr>
        <p:spPr>
          <a:xfrm>
            <a:off x="5574145" y="5237651"/>
            <a:ext cx="200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/>
              <a:t>Conhecimento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8A0EB35-709C-480C-97B1-2A730FEC4564}"/>
              </a:ext>
            </a:extLst>
          </p:cNvPr>
          <p:cNvSpPr txBox="1"/>
          <p:nvPr/>
        </p:nvSpPr>
        <p:spPr>
          <a:xfrm>
            <a:off x="5601974" y="3603274"/>
            <a:ext cx="15273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Educandos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08AA1E0-21BC-44D9-B8D6-DA0D9961E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2468" y="108567"/>
            <a:ext cx="1935737" cy="9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20215"/>
            <a:ext cx="5181600" cy="41081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QSN- Ed. Infantil</a:t>
            </a:r>
            <a:br>
              <a:rPr lang="pt-BR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pt-BR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1852" y="1835702"/>
            <a:ext cx="5181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pt-BR" sz="2400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Nesse sentido, as </a:t>
            </a:r>
            <a:r>
              <a:rPr lang="pt-BR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experiências</a:t>
            </a:r>
            <a:r>
              <a:rPr lang="pt-BR" sz="2400" dirty="0">
                <a:solidFill>
                  <a:srgbClr val="9966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nas instituições escolares visam a </a:t>
            </a:r>
            <a:r>
              <a:rPr lang="pt-BR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construção de saberes e aprendizagens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conforme reconhecem os conhecimentos, o fazer e o agir das crianças, e possibilitam-lhes mudanças em seu papel social, não mais de espectadoras, mas, sim, de </a:t>
            </a:r>
            <a:r>
              <a:rPr lang="pt-BR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protagonistas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 sua aprendizagem e de seu desenvolvimento constantes. </a:t>
            </a:r>
          </a:p>
          <a:p>
            <a:pPr marL="0" indent="0" algn="ctr">
              <a:buNone/>
            </a:pP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(pág. 10)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F56F61-BFC9-4B2D-9FF4-BCCD0D09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594" y="1835702"/>
            <a:ext cx="5181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2400" dirty="0">
                <a:latin typeface="+mj-lt"/>
              </a:rPr>
              <a:t>Ressaltamos que a Rede Municipal de Ensino propõe a alfabetização na perspectiva do letramento, com o objetivo de assegurar a aprendizagem dos educandos respeitando os tempos de vida, suas potencialidades e considerando suas singularidades na construção dos saberes e das identidades – ampliação da autonomia e das culturas. Ademais, é preciso estimular o 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levantamento de hipóteses, a curiosidade, a elaboração de perguntas, a exploração, a vivência e o contato com diferentes recursos </a:t>
            </a:r>
            <a:r>
              <a:rPr lang="pt-BR" sz="2400" dirty="0">
                <a:latin typeface="+mj-lt"/>
              </a:rPr>
              <a:t>no processo de ensino-aprendizagem.     </a:t>
            </a:r>
            <a:r>
              <a:rPr lang="pt-BR" sz="2200" dirty="0"/>
              <a:t>(pág. 08)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AA1B9B-1BC4-4767-9FA6-46C8AD0B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35737" cy="97464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DF9AC55-5076-404D-B3AA-06EF8B062212}"/>
              </a:ext>
            </a:extLst>
          </p:cNvPr>
          <p:cNvSpPr txBox="1"/>
          <p:nvPr/>
        </p:nvSpPr>
        <p:spPr>
          <a:xfrm>
            <a:off x="6529389" y="682257"/>
            <a:ext cx="457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+mj-lt"/>
              </a:rPr>
              <a:t>QSN – Ensino Fundamental</a:t>
            </a:r>
          </a:p>
        </p:txBody>
      </p:sp>
    </p:spTree>
    <p:extLst>
      <p:ext uri="{BB962C8B-B14F-4D97-AF65-F5344CB8AC3E}">
        <p14:creationId xmlns:p14="http://schemas.microsoft.com/office/powerpoint/2010/main" val="31523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20215"/>
            <a:ext cx="5181600" cy="41081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QSN- Ed. Infantil</a:t>
            </a:r>
            <a:br>
              <a:rPr lang="pt-BR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pt-BR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1852" y="1835702"/>
            <a:ext cx="5181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pt-BR" sz="2400" dirty="0">
              <a:latin typeface="Georgia" pitchFamily="18" charset="0"/>
            </a:endParaRPr>
          </a:p>
          <a:p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...Compreendendo a escola como lugar privilegiado de interações e aprendizagens, é função dela estabelecer o diálogo entre os saberes historicamente construídos e os saberes do cotidiano de forma intencional, a fim de potencializar as experiências e vivências dos sujeitos. </a:t>
            </a:r>
            <a:r>
              <a:rPr lang="pt-B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Pg</a:t>
            </a:r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F56F61-BFC9-4B2D-9FF4-BCCD0D09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594" y="1835702"/>
            <a:ext cx="51816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2400" dirty="0">
                <a:latin typeface="+mj-lt"/>
              </a:rPr>
              <a:t>Ressaltamos que a Rede Municipal de Ensino propõe a alfabetização na perspectiva do letramento, com o objetivo de assegurar a aprendizagem dos educandos respeitando os tempos de vida, suas potencialidades e considerando suas singularidades na construção dos saberes e das identidades – ampliação da autonomia e das culturas. Ademais, é preciso estimular o </a:t>
            </a:r>
            <a:r>
              <a:rPr lang="pt-BR" sz="2400" dirty="0">
                <a:solidFill>
                  <a:srgbClr val="FF0000"/>
                </a:solidFill>
                <a:latin typeface="+mj-lt"/>
              </a:rPr>
              <a:t>levantamento de hipóteses, a curiosidade, a elaboração de perguntas, a exploração, a vivência e o contato com diferentes recursos </a:t>
            </a:r>
            <a:r>
              <a:rPr lang="pt-BR" sz="2400" dirty="0">
                <a:latin typeface="+mj-lt"/>
              </a:rPr>
              <a:t>no processo de ensino-aprendizagem.     </a:t>
            </a:r>
            <a:r>
              <a:rPr lang="pt-BR" sz="2200" dirty="0"/>
              <a:t>(pág. 08)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AA1B9B-1BC4-4767-9FA6-46C8AD0B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35737" cy="97464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DF9AC55-5076-404D-B3AA-06EF8B062212}"/>
              </a:ext>
            </a:extLst>
          </p:cNvPr>
          <p:cNvSpPr txBox="1"/>
          <p:nvPr/>
        </p:nvSpPr>
        <p:spPr>
          <a:xfrm>
            <a:off x="6529389" y="682257"/>
            <a:ext cx="457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+mj-lt"/>
              </a:rPr>
              <a:t>QSN – Ensino Fundamental</a:t>
            </a:r>
          </a:p>
        </p:txBody>
      </p:sp>
    </p:spTree>
    <p:extLst>
      <p:ext uri="{BB962C8B-B14F-4D97-AF65-F5344CB8AC3E}">
        <p14:creationId xmlns:p14="http://schemas.microsoft.com/office/powerpoint/2010/main" val="215125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739F091-4857-4D48-B5D5-D41873E63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68" y="1716763"/>
            <a:ext cx="3214205" cy="4074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5105" y="838332"/>
            <a:ext cx="4065106" cy="540833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2600" dirty="0">
                <a:latin typeface="+mj-lt"/>
              </a:rPr>
              <a:t>“No entorno da escola são múltiplos os espaços que favorecem o desenvolvimento de novas aprendizagens para os educandos. São espaços escolares e não escolares, como a rua, os equipamentos públicos, os espaços comunitários etc., que promovem a descoberta e a criação de saberes, reafirmando a participação e a integração social do indivíduo. A intersetorialidade, nesse sentido, é a articulação entre aprendizagens, tempos, espaços, relações e práticas cotidianas que se encontram em um mesmo território.” (QSN, 2019, p. 19)</a:t>
            </a:r>
          </a:p>
          <a:p>
            <a:pPr marL="0" indent="0" algn="ctr">
              <a:buNone/>
            </a:pPr>
            <a:endParaRPr lang="pt-BR" sz="3000" dirty="0"/>
          </a:p>
          <a:p>
            <a:pPr marL="0" indent="0" algn="ctr">
              <a:buNone/>
            </a:pPr>
            <a:endParaRPr lang="pt-BR" sz="2400" dirty="0">
              <a:latin typeface="Georgia" pitchFamily="18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F56F61-BFC9-4B2D-9FF4-BCCD0D09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5531" y="982379"/>
            <a:ext cx="3945835" cy="52642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2600" dirty="0">
                <a:latin typeface="+mj-lt"/>
              </a:rPr>
              <a:t>“A organização e a ocupação dos espaços possibilitam interações entre os sujeitos e com o meio, quando intencionalmente são constituídos como ambientes de experimentação, interação e aprendizagem. Dessa maneira, faz-se necessária a construção de uma escola criativa e de qualidade social na qual a ‘sala de aula’ não esteja limitada por suas paredes, mas se concretize em múltiplos espaços.” </a:t>
            </a:r>
          </a:p>
          <a:p>
            <a:pPr marL="0" indent="0" algn="ctr">
              <a:buNone/>
            </a:pPr>
            <a:r>
              <a:rPr lang="pt-BR" sz="2600" dirty="0">
                <a:latin typeface="+mj-lt"/>
              </a:rPr>
              <a:t>(QSN, 2019, p. 20)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7705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98862"/>
            <a:ext cx="7221547" cy="930031"/>
          </a:xfrm>
        </p:spPr>
        <p:txBody>
          <a:bodyPr>
            <a:normAutofit/>
          </a:bodyPr>
          <a:lstStyle/>
          <a:p>
            <a:pPr algn="ctr"/>
            <a:br>
              <a:rPr lang="pt-BR" sz="3100" b="1" dirty="0"/>
            </a:br>
            <a:endParaRPr lang="pt-BR" sz="2700" b="1" u="sng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9C4C1E4-EA31-4433-A539-53C795FBC489}"/>
              </a:ext>
            </a:extLst>
          </p:cNvPr>
          <p:cNvGrpSpPr/>
          <p:nvPr/>
        </p:nvGrpSpPr>
        <p:grpSpPr>
          <a:xfrm>
            <a:off x="7159870" y="2906392"/>
            <a:ext cx="2137968" cy="1463949"/>
            <a:chOff x="3024706" y="1834204"/>
            <a:chExt cx="2025548" cy="1388346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6F8648C-5AF5-46A3-9756-207C4BD353F4}"/>
                </a:ext>
              </a:extLst>
            </p:cNvPr>
            <p:cNvSpPr/>
            <p:nvPr/>
          </p:nvSpPr>
          <p:spPr>
            <a:xfrm>
              <a:off x="3024706" y="1834204"/>
              <a:ext cx="2025548" cy="13883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>
              <a:extLst>
                <a:ext uri="{FF2B5EF4-FFF2-40B4-BE49-F238E27FC236}">
                  <a16:creationId xmlns:a16="http://schemas.microsoft.com/office/drawing/2014/main" id="{F4A30B6B-BC4E-4DD4-9D64-C7BB5166AF88}"/>
                </a:ext>
              </a:extLst>
            </p:cNvPr>
            <p:cNvSpPr txBox="1"/>
            <p:nvPr/>
          </p:nvSpPr>
          <p:spPr>
            <a:xfrm>
              <a:off x="3321341" y="2032426"/>
              <a:ext cx="1432278" cy="957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kern="1200" dirty="0">
                  <a:solidFill>
                    <a:schemeClr val="tx1"/>
                  </a:solidFill>
                </a:rPr>
                <a:t>Experiência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41B5350-576F-4CB2-82F0-5CB23FCBC4CD}"/>
              </a:ext>
            </a:extLst>
          </p:cNvPr>
          <p:cNvGrpSpPr/>
          <p:nvPr/>
        </p:nvGrpSpPr>
        <p:grpSpPr>
          <a:xfrm>
            <a:off x="7031986" y="2933525"/>
            <a:ext cx="132870" cy="484425"/>
            <a:chOff x="3032419" y="1827895"/>
            <a:chExt cx="132870" cy="484425"/>
          </a:xfrm>
        </p:grpSpPr>
        <p:sp>
          <p:nvSpPr>
            <p:cNvPr id="10" name="Seta: para a Direita 9">
              <a:extLst>
                <a:ext uri="{FF2B5EF4-FFF2-40B4-BE49-F238E27FC236}">
                  <a16:creationId xmlns:a16="http://schemas.microsoft.com/office/drawing/2014/main" id="{F4E1594D-081E-40A3-B010-323885CE9B5E}"/>
                </a:ext>
              </a:extLst>
            </p:cNvPr>
            <p:cNvSpPr/>
            <p:nvPr/>
          </p:nvSpPr>
          <p:spPr>
            <a:xfrm rot="12309550">
              <a:off x="3032419" y="1827895"/>
              <a:ext cx="132870" cy="4844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eta: para a Direita 4">
              <a:extLst>
                <a:ext uri="{FF2B5EF4-FFF2-40B4-BE49-F238E27FC236}">
                  <a16:creationId xmlns:a16="http://schemas.microsoft.com/office/drawing/2014/main" id="{ED974FE7-3C64-4B23-8C65-9A347D854608}"/>
                </a:ext>
              </a:extLst>
            </p:cNvPr>
            <p:cNvSpPr txBox="1"/>
            <p:nvPr/>
          </p:nvSpPr>
          <p:spPr>
            <a:xfrm rot="23109550">
              <a:off x="3070389" y="1933253"/>
              <a:ext cx="93009" cy="290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700" kern="1200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626D085-165E-44FF-A5BC-5B3AAE17944A}"/>
              </a:ext>
            </a:extLst>
          </p:cNvPr>
          <p:cNvGrpSpPr/>
          <p:nvPr/>
        </p:nvGrpSpPr>
        <p:grpSpPr>
          <a:xfrm>
            <a:off x="7992107" y="2629672"/>
            <a:ext cx="484425" cy="215477"/>
            <a:chOff x="3808174" y="1529337"/>
            <a:chExt cx="484425" cy="215477"/>
          </a:xfrm>
        </p:grpSpPr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id="{C0841AA3-7B56-48A2-9C55-B150D59ACCED}"/>
                </a:ext>
              </a:extLst>
            </p:cNvPr>
            <p:cNvSpPr/>
            <p:nvPr/>
          </p:nvSpPr>
          <p:spPr>
            <a:xfrm rot="16250769">
              <a:off x="3942648" y="1394863"/>
              <a:ext cx="215477" cy="4844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eta: para a Direita 4">
              <a:extLst>
                <a:ext uri="{FF2B5EF4-FFF2-40B4-BE49-F238E27FC236}">
                  <a16:creationId xmlns:a16="http://schemas.microsoft.com/office/drawing/2014/main" id="{26ED4FCF-35F6-49FC-B3B5-41649E378080}"/>
                </a:ext>
              </a:extLst>
            </p:cNvPr>
            <p:cNvSpPr txBox="1"/>
            <p:nvPr/>
          </p:nvSpPr>
          <p:spPr>
            <a:xfrm rot="16250769">
              <a:off x="3974492" y="1524066"/>
              <a:ext cx="150834" cy="290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700" kern="1200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8CFBC4F-9F84-4C69-8EDD-C5486EA98620}"/>
              </a:ext>
            </a:extLst>
          </p:cNvPr>
          <p:cNvGrpSpPr/>
          <p:nvPr/>
        </p:nvGrpSpPr>
        <p:grpSpPr>
          <a:xfrm>
            <a:off x="9303266" y="2945666"/>
            <a:ext cx="154714" cy="484425"/>
            <a:chOff x="4928173" y="1831434"/>
            <a:chExt cx="154714" cy="484425"/>
          </a:xfrm>
        </p:grpSpPr>
        <p:sp>
          <p:nvSpPr>
            <p:cNvPr id="16" name="Seta: para a Direita 15">
              <a:extLst>
                <a:ext uri="{FF2B5EF4-FFF2-40B4-BE49-F238E27FC236}">
                  <a16:creationId xmlns:a16="http://schemas.microsoft.com/office/drawing/2014/main" id="{FFEF36A5-60AA-420E-9AE8-FDDB9BC07D6E}"/>
                </a:ext>
              </a:extLst>
            </p:cNvPr>
            <p:cNvSpPr/>
            <p:nvPr/>
          </p:nvSpPr>
          <p:spPr>
            <a:xfrm rot="20141303">
              <a:off x="4928173" y="1831434"/>
              <a:ext cx="154714" cy="4844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eta: para a Direita 4">
              <a:extLst>
                <a:ext uri="{FF2B5EF4-FFF2-40B4-BE49-F238E27FC236}">
                  <a16:creationId xmlns:a16="http://schemas.microsoft.com/office/drawing/2014/main" id="{EB72BB0E-10DF-4187-9E04-91E374543D81}"/>
                </a:ext>
              </a:extLst>
            </p:cNvPr>
            <p:cNvSpPr txBox="1"/>
            <p:nvPr/>
          </p:nvSpPr>
          <p:spPr>
            <a:xfrm rot="20141303">
              <a:off x="4930231" y="1937873"/>
              <a:ext cx="108300" cy="290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700" kern="1200"/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6A00553D-62B1-4CAC-9E12-66A375E1690E}"/>
              </a:ext>
            </a:extLst>
          </p:cNvPr>
          <p:cNvGrpSpPr/>
          <p:nvPr/>
        </p:nvGrpSpPr>
        <p:grpSpPr>
          <a:xfrm>
            <a:off x="9251368" y="3911816"/>
            <a:ext cx="292361" cy="484425"/>
            <a:chOff x="4821288" y="2902782"/>
            <a:chExt cx="292361" cy="484425"/>
          </a:xfrm>
        </p:grpSpPr>
        <p:sp>
          <p:nvSpPr>
            <p:cNvPr id="19" name="Seta: para a Direita 18">
              <a:extLst>
                <a:ext uri="{FF2B5EF4-FFF2-40B4-BE49-F238E27FC236}">
                  <a16:creationId xmlns:a16="http://schemas.microsoft.com/office/drawing/2014/main" id="{90EE617D-8846-41C6-AF14-8FCF2E673AED}"/>
                </a:ext>
              </a:extLst>
            </p:cNvPr>
            <p:cNvSpPr/>
            <p:nvPr/>
          </p:nvSpPr>
          <p:spPr>
            <a:xfrm rot="2057052">
              <a:off x="4821288" y="2902782"/>
              <a:ext cx="292361" cy="4844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eta: para a Direita 4">
              <a:extLst>
                <a:ext uri="{FF2B5EF4-FFF2-40B4-BE49-F238E27FC236}">
                  <a16:creationId xmlns:a16="http://schemas.microsoft.com/office/drawing/2014/main" id="{C4CA4C6B-27DD-4AB1-AA93-DEEF4F830ACE}"/>
                </a:ext>
              </a:extLst>
            </p:cNvPr>
            <p:cNvSpPr txBox="1"/>
            <p:nvPr/>
          </p:nvSpPr>
          <p:spPr>
            <a:xfrm rot="2057052">
              <a:off x="4828907" y="2974964"/>
              <a:ext cx="204653" cy="290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700" kern="1200"/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601882E-8B9E-423F-B0BB-1555BA9D8AA7}"/>
              </a:ext>
            </a:extLst>
          </p:cNvPr>
          <p:cNvGrpSpPr/>
          <p:nvPr/>
        </p:nvGrpSpPr>
        <p:grpSpPr>
          <a:xfrm>
            <a:off x="8087416" y="4502142"/>
            <a:ext cx="484425" cy="425739"/>
            <a:chOff x="3808166" y="3364417"/>
            <a:chExt cx="484425" cy="425739"/>
          </a:xfrm>
        </p:grpSpPr>
        <p:sp>
          <p:nvSpPr>
            <p:cNvPr id="22" name="Seta: para a Direita 21">
              <a:extLst>
                <a:ext uri="{FF2B5EF4-FFF2-40B4-BE49-F238E27FC236}">
                  <a16:creationId xmlns:a16="http://schemas.microsoft.com/office/drawing/2014/main" id="{F1017DD6-21FB-44C5-8591-9832E7BBD508}"/>
                </a:ext>
              </a:extLst>
            </p:cNvPr>
            <p:cNvSpPr/>
            <p:nvPr/>
          </p:nvSpPr>
          <p:spPr>
            <a:xfrm rot="5358417">
              <a:off x="3837509" y="3335074"/>
              <a:ext cx="425739" cy="4844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Seta: para a Direita 4">
              <a:extLst>
                <a:ext uri="{FF2B5EF4-FFF2-40B4-BE49-F238E27FC236}">
                  <a16:creationId xmlns:a16="http://schemas.microsoft.com/office/drawing/2014/main" id="{E90F57E0-4AB9-473D-9071-5EFB153CE965}"/>
                </a:ext>
              </a:extLst>
            </p:cNvPr>
            <p:cNvSpPr txBox="1"/>
            <p:nvPr/>
          </p:nvSpPr>
          <p:spPr>
            <a:xfrm rot="5358417">
              <a:off x="3900598" y="3368103"/>
              <a:ext cx="298017" cy="290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700" kern="1200"/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FAE76C7F-32C6-444B-BF1A-D7FDABA24FE4}"/>
              </a:ext>
            </a:extLst>
          </p:cNvPr>
          <p:cNvGrpSpPr/>
          <p:nvPr/>
        </p:nvGrpSpPr>
        <p:grpSpPr>
          <a:xfrm>
            <a:off x="6962448" y="4088845"/>
            <a:ext cx="271946" cy="484425"/>
            <a:chOff x="3000174" y="2902413"/>
            <a:chExt cx="271946" cy="484425"/>
          </a:xfrm>
        </p:grpSpPr>
        <p:sp>
          <p:nvSpPr>
            <p:cNvPr id="25" name="Seta: para a Direita 24">
              <a:extLst>
                <a:ext uri="{FF2B5EF4-FFF2-40B4-BE49-F238E27FC236}">
                  <a16:creationId xmlns:a16="http://schemas.microsoft.com/office/drawing/2014/main" id="{14316703-E08F-4D18-9BC3-6B7F0B906B70}"/>
                </a:ext>
              </a:extLst>
            </p:cNvPr>
            <p:cNvSpPr/>
            <p:nvPr/>
          </p:nvSpPr>
          <p:spPr>
            <a:xfrm rot="8693529">
              <a:off x="3000174" y="2902413"/>
              <a:ext cx="271946" cy="48442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Seta: para a Direita 4">
              <a:extLst>
                <a:ext uri="{FF2B5EF4-FFF2-40B4-BE49-F238E27FC236}">
                  <a16:creationId xmlns:a16="http://schemas.microsoft.com/office/drawing/2014/main" id="{25233E08-CDAE-4C30-9809-774DA4434238}"/>
                </a:ext>
              </a:extLst>
            </p:cNvPr>
            <p:cNvSpPr txBox="1"/>
            <p:nvPr/>
          </p:nvSpPr>
          <p:spPr>
            <a:xfrm rot="19493529">
              <a:off x="3074337" y="2975838"/>
              <a:ext cx="190362" cy="290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700" kern="1200"/>
            </a:p>
          </p:txBody>
        </p:sp>
      </p:grpSp>
      <p:sp>
        <p:nvSpPr>
          <p:cNvPr id="27" name="Fluxograma: Conector 26">
            <a:extLst>
              <a:ext uri="{FF2B5EF4-FFF2-40B4-BE49-F238E27FC236}">
                <a16:creationId xmlns:a16="http://schemas.microsoft.com/office/drawing/2014/main" id="{E28BF480-E72E-4B99-8404-F7AE838E7C30}"/>
              </a:ext>
            </a:extLst>
          </p:cNvPr>
          <p:cNvSpPr/>
          <p:nvPr/>
        </p:nvSpPr>
        <p:spPr>
          <a:xfrm>
            <a:off x="7258191" y="802785"/>
            <a:ext cx="2084591" cy="1638164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Protagonismo</a:t>
            </a:r>
          </a:p>
        </p:txBody>
      </p:sp>
      <p:sp>
        <p:nvSpPr>
          <p:cNvPr id="28" name="Fluxograma: Conector 27">
            <a:extLst>
              <a:ext uri="{FF2B5EF4-FFF2-40B4-BE49-F238E27FC236}">
                <a16:creationId xmlns:a16="http://schemas.microsoft.com/office/drawing/2014/main" id="{45FDF6F9-F227-46E4-803D-77AE7EBFF36B}"/>
              </a:ext>
            </a:extLst>
          </p:cNvPr>
          <p:cNvSpPr/>
          <p:nvPr/>
        </p:nvSpPr>
        <p:spPr>
          <a:xfrm>
            <a:off x="4986435" y="1653868"/>
            <a:ext cx="1861449" cy="1786593"/>
          </a:xfrm>
          <a:prstGeom prst="flowChartConnector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Escuta</a:t>
            </a:r>
          </a:p>
        </p:txBody>
      </p:sp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6348ECCD-0A7A-4661-9A1C-3D010D64C393}"/>
              </a:ext>
            </a:extLst>
          </p:cNvPr>
          <p:cNvSpPr/>
          <p:nvPr/>
        </p:nvSpPr>
        <p:spPr>
          <a:xfrm>
            <a:off x="4922986" y="3821714"/>
            <a:ext cx="1853662" cy="17865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Mediação</a:t>
            </a:r>
          </a:p>
        </p:txBody>
      </p:sp>
      <p:sp>
        <p:nvSpPr>
          <p:cNvPr id="30" name="Fluxograma: Conector 29">
            <a:extLst>
              <a:ext uri="{FF2B5EF4-FFF2-40B4-BE49-F238E27FC236}">
                <a16:creationId xmlns:a16="http://schemas.microsoft.com/office/drawing/2014/main" id="{AFC3AD14-EF2D-4D89-AE1B-A93865BE8935}"/>
              </a:ext>
            </a:extLst>
          </p:cNvPr>
          <p:cNvSpPr/>
          <p:nvPr/>
        </p:nvSpPr>
        <p:spPr>
          <a:xfrm>
            <a:off x="7328679" y="5098964"/>
            <a:ext cx="1918415" cy="1619887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Territórios</a:t>
            </a:r>
          </a:p>
        </p:txBody>
      </p:sp>
      <p:sp>
        <p:nvSpPr>
          <p:cNvPr id="31" name="Fluxograma: Conector 30">
            <a:extLst>
              <a:ext uri="{FF2B5EF4-FFF2-40B4-BE49-F238E27FC236}">
                <a16:creationId xmlns:a16="http://schemas.microsoft.com/office/drawing/2014/main" id="{B9293973-352C-471A-999C-76C670FE7F19}"/>
              </a:ext>
            </a:extLst>
          </p:cNvPr>
          <p:cNvSpPr/>
          <p:nvPr/>
        </p:nvSpPr>
        <p:spPr>
          <a:xfrm>
            <a:off x="9527724" y="4133969"/>
            <a:ext cx="1918415" cy="178659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Espaços e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Tempos</a:t>
            </a:r>
          </a:p>
        </p:txBody>
      </p:sp>
      <p:sp>
        <p:nvSpPr>
          <p:cNvPr id="32" name="Fluxograma: Conector 31">
            <a:extLst>
              <a:ext uri="{FF2B5EF4-FFF2-40B4-BE49-F238E27FC236}">
                <a16:creationId xmlns:a16="http://schemas.microsoft.com/office/drawing/2014/main" id="{56B33158-CC54-4D19-87DE-829ADB3F358D}"/>
              </a:ext>
            </a:extLst>
          </p:cNvPr>
          <p:cNvSpPr/>
          <p:nvPr/>
        </p:nvSpPr>
        <p:spPr>
          <a:xfrm>
            <a:off x="9654768" y="1802297"/>
            <a:ext cx="1918415" cy="1796047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Ludicidade</a:t>
            </a:r>
          </a:p>
        </p:txBody>
      </p:sp>
      <p:sp>
        <p:nvSpPr>
          <p:cNvPr id="36" name="Espaço Reservado para Conteúdo 35">
            <a:extLst>
              <a:ext uri="{FF2B5EF4-FFF2-40B4-BE49-F238E27FC236}">
                <a16:creationId xmlns:a16="http://schemas.microsoft.com/office/drawing/2014/main" id="{8CA3F41C-2565-4372-A943-F9D1A8492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546" y="1544318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>
                <a:latin typeface="+mj-lt"/>
              </a:rPr>
              <a:t>O que potencializa a</a:t>
            </a:r>
          </a:p>
          <a:p>
            <a:pPr marL="0" indent="0" algn="ctr">
              <a:buNone/>
            </a:pPr>
            <a:r>
              <a:rPr lang="pt-BR" sz="3600" dirty="0">
                <a:latin typeface="+mj-lt"/>
              </a:rPr>
              <a:t> Experiência?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D14EF3E6-C36B-472C-AF00-A3825EF68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9914"/>
            <a:ext cx="2128786" cy="12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98862"/>
            <a:ext cx="7221547" cy="930031"/>
          </a:xfrm>
        </p:spPr>
        <p:txBody>
          <a:bodyPr>
            <a:normAutofit/>
          </a:bodyPr>
          <a:lstStyle/>
          <a:p>
            <a:pPr algn="ctr"/>
            <a:br>
              <a:rPr lang="pt-BR" sz="3100" b="1" dirty="0"/>
            </a:br>
            <a:endParaRPr lang="pt-BR" sz="2700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07021" y="492028"/>
            <a:ext cx="4449588" cy="54459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32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pt-BR" sz="32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pt-BR" sz="32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pt-BR" sz="32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O que potencializa a Experiência?</a:t>
            </a:r>
          </a:p>
        </p:txBody>
      </p:sp>
      <p:sp>
        <p:nvSpPr>
          <p:cNvPr id="5" name="Espaço Reservado para Conteúdo 5">
            <a:extLst>
              <a:ext uri="{FF2B5EF4-FFF2-40B4-BE49-F238E27FC236}">
                <a16:creationId xmlns:a16="http://schemas.microsoft.com/office/drawing/2014/main" id="{93318064-2994-4E3A-BA42-0FC152913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26" y="1377769"/>
            <a:ext cx="4657896" cy="4351338"/>
          </a:xfrm>
        </p:spPr>
        <p:txBody>
          <a:bodyPr>
            <a:normAutofit/>
          </a:bodyPr>
          <a:lstStyle/>
          <a:p>
            <a:endParaRPr lang="pt-BR" sz="1600" dirty="0"/>
          </a:p>
          <a:p>
            <a:pPr marL="0" indent="0" algn="just">
              <a:buNone/>
            </a:pPr>
            <a:endParaRPr lang="pt-BR" sz="6400" dirty="0">
              <a:latin typeface="+mj-lt"/>
            </a:endParaRPr>
          </a:p>
          <a:p>
            <a:pPr algn="just"/>
            <a:endParaRPr lang="pt-BR" sz="6400" dirty="0">
              <a:latin typeface="+mj-lt"/>
            </a:endParaRPr>
          </a:p>
          <a:p>
            <a:pPr marL="0" indent="0" algn="just">
              <a:buNone/>
            </a:pPr>
            <a:endParaRPr lang="pt-BR" sz="6400" dirty="0">
              <a:latin typeface="+mj-lt"/>
            </a:endParaRPr>
          </a:p>
          <a:p>
            <a:pPr marL="0" indent="0" algn="just">
              <a:buNone/>
            </a:pPr>
            <a:endParaRPr lang="pt-BR" sz="6400" dirty="0"/>
          </a:p>
          <a:p>
            <a:pPr marL="0" indent="0" algn="just">
              <a:buNone/>
            </a:pPr>
            <a:endParaRPr lang="pt-BR" sz="6400" dirty="0"/>
          </a:p>
          <a:p>
            <a:pPr marL="0" indent="0" algn="just">
              <a:buNone/>
            </a:pPr>
            <a:endParaRPr lang="pt-BR" sz="64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25986621"/>
              </p:ext>
            </p:extLst>
          </p:nvPr>
        </p:nvGraphicFramePr>
        <p:xfrm>
          <a:off x="3790460" y="7040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5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D5C46-7281-4EA0-8777-5FF9C671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t-BR" b="1" dirty="0"/>
              <a:t>Orientações para o Fórum </a:t>
            </a:r>
            <a:r>
              <a:rPr lang="pt-BR" sz="4000" b="1" dirty="0"/>
              <a:t> (Currículo Integrado)</a:t>
            </a:r>
            <a:endParaRPr lang="pt-BR" b="1" dirty="0"/>
          </a:p>
        </p:txBody>
      </p:sp>
      <p:pic>
        <p:nvPicPr>
          <p:cNvPr id="5" name="Imagem 4" descr="Uma imagem contendo cd, placar&#10;&#10;Descrição gerada automaticamente">
            <a:extLst>
              <a:ext uri="{FF2B5EF4-FFF2-40B4-BE49-F238E27FC236}">
                <a16:creationId xmlns:a16="http://schemas.microsoft.com/office/drawing/2014/main" id="{409B34FC-F6F1-42BE-A8CF-F18A7AEB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31015"/>
            <a:ext cx="5181600" cy="2940558"/>
          </a:xfrm>
          <a:prstGeom prst="rect">
            <a:avLst/>
          </a:prstGeom>
          <a:noFill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B5E47C-46A7-461F-AC38-4481CB4C8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0748"/>
            <a:ext cx="5181600" cy="5221356"/>
          </a:xfrm>
        </p:spPr>
        <p:txBody>
          <a:bodyPr>
            <a:normAutofit lnSpcReduction="10000"/>
          </a:bodyPr>
          <a:lstStyle/>
          <a:p>
            <a:pPr lvl="0"/>
            <a:r>
              <a:rPr lang="pt-BR" sz="2000" dirty="0"/>
              <a:t>Assista ao vídeo : Currículo na educação integral (</a:t>
            </a:r>
            <a:r>
              <a:rPr lang="pt-BR" sz="2000" u="sng" dirty="0">
                <a:hlinkClick r:id="rId3"/>
              </a:rPr>
              <a:t>https://youtu.be/6RHZzvO7BlM</a:t>
            </a:r>
            <a:r>
              <a:rPr lang="pt-BR" sz="2000" dirty="0"/>
              <a:t>)</a:t>
            </a:r>
          </a:p>
          <a:p>
            <a:pPr lvl="0"/>
            <a:endParaRPr lang="pt-BR" sz="2000" dirty="0"/>
          </a:p>
          <a:p>
            <a:pPr lvl="0"/>
            <a:r>
              <a:rPr lang="pt-BR" sz="2000" dirty="0"/>
              <a:t>Leia da página 23 a 31 do texto "Currículo e educação integral na prática", disponível em:   </a:t>
            </a:r>
            <a:r>
              <a:rPr lang="pt-BR" sz="2000" u="sng" dirty="0">
                <a:hlinkClick r:id="rId4"/>
              </a:rPr>
              <a:t>http://gg.gg/ju35s</a:t>
            </a:r>
            <a:endParaRPr lang="pt-BR" sz="2000" u="sng" dirty="0"/>
          </a:p>
          <a:p>
            <a:pPr lvl="0"/>
            <a:endParaRPr lang="pt-BR" sz="2000" b="1" dirty="0"/>
          </a:p>
          <a:p>
            <a:r>
              <a:rPr lang="pt-BR" sz="2000" b="1" dirty="0"/>
              <a:t>Questão norteadora:</a:t>
            </a:r>
            <a:endParaRPr lang="pt-BR" sz="2000" dirty="0"/>
          </a:p>
          <a:p>
            <a:r>
              <a:rPr lang="pt-BR" sz="2000" dirty="0"/>
              <a:t>A partir do vídeo e da leitura, e considerando a sua trajetória como coordenador/a, poste no Fórum aspectos do trabalho pedagógico desenvolvido na sua unidade escolar e que mais se aproximam do currículo integrado.</a:t>
            </a:r>
          </a:p>
          <a:p>
            <a:pPr marL="0" indent="0">
              <a:buNone/>
            </a:pPr>
            <a:r>
              <a:rPr lang="pt-BR" sz="2000" dirty="0"/>
              <a:t> </a:t>
            </a:r>
          </a:p>
          <a:p>
            <a:r>
              <a:rPr lang="pt-BR" sz="2000" dirty="0"/>
              <a:t>Próxima </a:t>
            </a:r>
            <a:r>
              <a:rPr lang="pt-BR" sz="2000" dirty="0" err="1"/>
              <a:t>Webconferência</a:t>
            </a:r>
            <a:r>
              <a:rPr lang="pt-BR" sz="2000" dirty="0"/>
              <a:t> será na Unidade 3 do Módulo 3.</a:t>
            </a:r>
          </a:p>
        </p:txBody>
      </p:sp>
    </p:spTree>
    <p:extLst>
      <p:ext uri="{BB962C8B-B14F-4D97-AF65-F5344CB8AC3E}">
        <p14:creationId xmlns:p14="http://schemas.microsoft.com/office/powerpoint/2010/main" val="243682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E19D359E-E368-479B-B919-ADB822E1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FORMAÇÃO PROFESSOR COORDENADOR PEDAGÓGICO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480FA92-424A-465B-8AA4-D9F88FFA2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057" y="2032347"/>
            <a:ext cx="3658053" cy="9551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Módulo 3 – Unidade 1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CD6FF5-92D6-4D5C-ABC8-3E81DC8AA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11" r="1" b="5217"/>
          <a:stretch/>
        </p:blipFill>
        <p:spPr>
          <a:xfrm>
            <a:off x="5900739" y="2541861"/>
            <a:ext cx="5507803" cy="1771402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205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D1D8B-7B1B-44DE-B057-8BD1AEBC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2600" b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1B574B-FF92-4437-8656-42D82C951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681037"/>
            <a:ext cx="5303520" cy="577603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ECD6FF5-92D6-4D5C-ABC8-3E81DC8AA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803" y="1878109"/>
            <a:ext cx="3456432" cy="196152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00AF85-6538-48D2-AE86-4E9F159D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7A33FF-2793-488D-BBC2-5C7FEEA47F8A}"/>
              </a:ext>
            </a:extLst>
          </p:cNvPr>
          <p:cNvSpPr txBox="1"/>
          <p:nvPr/>
        </p:nvSpPr>
        <p:spPr>
          <a:xfrm>
            <a:off x="7376279" y="6109866"/>
            <a:ext cx="27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A vez e a voz das crianças </a:t>
            </a: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Adriana </a:t>
            </a:r>
            <a:r>
              <a:rPr lang="pt-BR" sz="1400" dirty="0" err="1">
                <a:solidFill>
                  <a:schemeClr val="tx2">
                    <a:lumMod val="50000"/>
                  </a:schemeClr>
                </a:solidFill>
              </a:rPr>
              <a:t>Friedmann</a:t>
            </a:r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 pág. 54</a:t>
            </a:r>
          </a:p>
        </p:txBody>
      </p:sp>
    </p:spTree>
    <p:extLst>
      <p:ext uri="{BB962C8B-B14F-4D97-AF65-F5344CB8AC3E}">
        <p14:creationId xmlns:p14="http://schemas.microsoft.com/office/powerpoint/2010/main" val="3819756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463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09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D1D8B-7B1B-44DE-B057-8BD1AEBC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000000"/>
                </a:solidFill>
              </a:rPr>
              <a:t> ACOLHIMENTO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CD6FF5-92D6-4D5C-ABC8-3E81DC8AA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49" y="2400055"/>
            <a:ext cx="3661831" cy="207808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00AF85-6538-48D2-AE86-4E9F159D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786" y="2421682"/>
            <a:ext cx="6275662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dirty="0">
              <a:hlinkClick r:id="rId3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88B40D2-AAA2-48F6-AF30-EAB995259652}"/>
              </a:ext>
            </a:extLst>
          </p:cNvPr>
          <p:cNvSpPr/>
          <p:nvPr/>
        </p:nvSpPr>
        <p:spPr>
          <a:xfrm>
            <a:off x="5429787" y="2504173"/>
            <a:ext cx="6275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Roboto"/>
              </a:rPr>
              <a:t>Banda ESTRALO - Passo Meu Tempo Me Procurando - Música Infantil</a:t>
            </a:r>
            <a:endParaRPr lang="pt-BR" sz="2400" b="0" i="0" dirty="0">
              <a:effectLst/>
              <a:latin typeface="Roboto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02B8EA8-0D5A-408F-8C34-175D1A856023}"/>
              </a:ext>
            </a:extLst>
          </p:cNvPr>
          <p:cNvSpPr/>
          <p:nvPr/>
        </p:nvSpPr>
        <p:spPr>
          <a:xfrm rot="10800000" flipV="1">
            <a:off x="5429786" y="5014292"/>
            <a:ext cx="5155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hlinkClick r:id="rId4"/>
              </a:rPr>
              <a:t>https://www.youtube.com/watch?v=aXenXj6BLsA&amp;feature=youtu.be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8700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D1D8B-7B1B-44DE-B057-8BD1AEBC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000000"/>
                </a:solidFill>
              </a:rPr>
              <a:t> ACOLHIMENTO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CD6FF5-92D6-4D5C-ABC8-3E81DC8AA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49" y="2400055"/>
            <a:ext cx="3661831" cy="207808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00AF85-6538-48D2-AE86-4E9F159D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730" y="2421682"/>
            <a:ext cx="7252718" cy="3639289"/>
          </a:xfrm>
        </p:spPr>
        <p:txBody>
          <a:bodyPr anchor="ctr">
            <a:normAutofit/>
          </a:bodyPr>
          <a:lstStyle/>
          <a:p>
            <a:r>
              <a:rPr lang="pt-BR" dirty="0"/>
              <a:t>Acalantos – Ocupação Lydia </a:t>
            </a:r>
            <a:r>
              <a:rPr lang="pt-BR" dirty="0" err="1"/>
              <a:t>Hortélio</a:t>
            </a:r>
            <a:r>
              <a:rPr lang="pt-BR" dirty="0"/>
              <a:t> (2019)</a:t>
            </a:r>
          </a:p>
          <a:p>
            <a:r>
              <a:rPr lang="pt-BR" dirty="0">
                <a:hlinkClick r:id="rId3"/>
              </a:rPr>
              <a:t>https://www.youtube.com/watch?v=Vf_cDhozRXc&amp;t=49s</a:t>
            </a:r>
            <a:endParaRPr lang="pt-BR" dirty="0"/>
          </a:p>
          <a:p>
            <a:pPr marL="0" indent="0">
              <a:buNone/>
            </a:pPr>
            <a:endParaRPr lang="pt-BR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90028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4D6A0-9B0A-44D1-8DBB-AF7A80CDE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Acolhimento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43CE2E-A88E-459B-A3AA-82E53810C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Maria </a:t>
            </a:r>
            <a:r>
              <a:rPr lang="pt-BR" dirty="0" err="1"/>
              <a:t>Gadú</a:t>
            </a:r>
            <a:r>
              <a:rPr lang="pt-BR" dirty="0"/>
              <a:t> - "Oração ao Tempo" - 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https://www.youtube.com/watch?v=3eVHpoCiOwo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247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1E345-FD70-4CA0-9595-82C11C20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Acolhimento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E53A8A-3063-467C-AF85-D6208E2D7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867"/>
            <a:ext cx="5084298" cy="4334095"/>
          </a:xfrm>
        </p:spPr>
        <p:txBody>
          <a:bodyPr/>
          <a:lstStyle/>
          <a:p>
            <a:pPr marL="0" lvl="0" indent="0" algn="ctr">
              <a:buNone/>
            </a:pPr>
            <a:endParaRPr lang="pt-BR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lvl="0" indent="0" algn="ctr">
              <a:buNone/>
            </a:pPr>
            <a:r>
              <a:rPr lang="pt-BR" dirty="0">
                <a:solidFill>
                  <a:schemeClr val="accent2"/>
                </a:solidFill>
                <a:latin typeface="Comic Sans MS" pitchFamily="66" charset="0"/>
              </a:rPr>
              <a:t>... Que a importância de uma coisa há que </a:t>
            </a:r>
          </a:p>
          <a:p>
            <a:pPr marL="0" lvl="0" indent="0" algn="ctr">
              <a:buNone/>
            </a:pPr>
            <a:r>
              <a:rPr lang="pt-BR" dirty="0">
                <a:solidFill>
                  <a:schemeClr val="accent2"/>
                </a:solidFill>
                <a:latin typeface="Comic Sans MS" pitchFamily="66" charset="0"/>
              </a:rPr>
              <a:t>ser medida pelo encantamento</a:t>
            </a:r>
          </a:p>
          <a:p>
            <a:pPr marL="0" lvl="0" indent="0" algn="ctr">
              <a:buNone/>
            </a:pPr>
            <a:r>
              <a:rPr lang="pt-BR" dirty="0">
                <a:solidFill>
                  <a:schemeClr val="accent2"/>
                </a:solidFill>
                <a:latin typeface="Comic Sans MS" pitchFamily="66" charset="0"/>
              </a:rPr>
              <a:t> que a coisa produza em nós.” </a:t>
            </a:r>
          </a:p>
          <a:p>
            <a:pPr marL="0" lvl="0" indent="0" algn="ctr">
              <a:buNone/>
            </a:pPr>
            <a:endParaRPr lang="pt-BR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lvl="0" indent="0" algn="ctr">
              <a:buNone/>
            </a:pPr>
            <a:r>
              <a:rPr lang="pt-BR" sz="1600" dirty="0">
                <a:solidFill>
                  <a:schemeClr val="accent2"/>
                </a:solidFill>
              </a:rPr>
              <a:t>Manoel de Barros</a:t>
            </a:r>
          </a:p>
          <a:p>
            <a:endParaRPr lang="pt-BR" dirty="0"/>
          </a:p>
        </p:txBody>
      </p:sp>
      <p:pic>
        <p:nvPicPr>
          <p:cNvPr id="4" name="Espaço Reservado para Conteúdo 6" descr="A pureza da infância pelas lentes de Adrian McDonald">
            <a:extLst>
              <a:ext uri="{FF2B5EF4-FFF2-40B4-BE49-F238E27FC236}">
                <a16:creationId xmlns:a16="http://schemas.microsoft.com/office/drawing/2014/main" id="{6755483E-8815-4F8C-AC31-A974A7F0351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63" y="2097648"/>
            <a:ext cx="4340665" cy="419060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7447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ECD6FF5-92D6-4D5C-ABC8-3E81DC8AA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70" y="198783"/>
            <a:ext cx="2462830" cy="119269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29D1D8B-7B1B-44DE-B057-8BD1AEBC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104" y="365125"/>
            <a:ext cx="7669696" cy="1325563"/>
          </a:xfrm>
        </p:spPr>
        <p:txBody>
          <a:bodyPr/>
          <a:lstStyle/>
          <a:p>
            <a:r>
              <a:rPr lang="pt-BR" b="1" dirty="0"/>
              <a:t>       PAUTA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00AF85-6538-48D2-AE86-4E9F159DE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Acolhimento / Boas Vindas</a:t>
            </a:r>
          </a:p>
          <a:p>
            <a:r>
              <a:rPr lang="pt-BR" sz="3600" dirty="0"/>
              <a:t>Leitura do objetivo</a:t>
            </a:r>
          </a:p>
          <a:p>
            <a:r>
              <a:rPr lang="pt-BR" sz="3600" dirty="0"/>
              <a:t>Devolutiva dos Fóruns</a:t>
            </a:r>
          </a:p>
          <a:p>
            <a:r>
              <a:rPr lang="pt-BR" sz="3600" dirty="0"/>
              <a:t>Conceito de Experiência, Tempo e Território</a:t>
            </a:r>
          </a:p>
          <a:p>
            <a:r>
              <a:rPr lang="pt-BR" sz="3600" dirty="0"/>
              <a:t>Orientação Fórum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641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29D1D8B-7B1B-44DE-B057-8BD1AEBC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 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00AF85-6538-48D2-AE86-4E9F159D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18" y="1948071"/>
            <a:ext cx="6545526" cy="39756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2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pt-BR" sz="3900" dirty="0">
                <a:solidFill>
                  <a:srgbClr val="000000"/>
                </a:solidFill>
                <a:latin typeface="+mj-lt"/>
              </a:rPr>
              <a:t>Compreender os contextos de aprendizagem e o papel da experiência considerando o tempo e os territórios educativos.</a:t>
            </a:r>
          </a:p>
          <a:p>
            <a:pPr marL="0" indent="0">
              <a:buNone/>
            </a:pPr>
            <a:r>
              <a:rPr lang="pt-BR" sz="3900" dirty="0">
                <a:solidFill>
                  <a:srgbClr val="000000"/>
                </a:solidFill>
                <a:latin typeface="+mj-lt"/>
              </a:rPr>
              <a:t>	</a:t>
            </a:r>
            <a:endParaRPr lang="pt-BR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CD6FF5-92D6-4D5C-ABC8-3E81DC8AA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24" r="10630"/>
          <a:stretch/>
        </p:blipFill>
        <p:spPr>
          <a:xfrm>
            <a:off x="8105907" y="1629089"/>
            <a:ext cx="3651659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0">
            <a:extLst>
              <a:ext uri="{FF2B5EF4-FFF2-40B4-BE49-F238E27FC236}">
                <a16:creationId xmlns:a16="http://schemas.microsoft.com/office/drawing/2014/main" id="{F76C7683-0ADF-4E8F-B179-858DACA3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65E9F3-36C8-46AC-888F-D1A5542E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      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Devolutiva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dos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Fóruns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 descr="Uma imagem contendo cd, placar&#10;&#10;Descrição gerada automaticamente">
            <a:extLst>
              <a:ext uri="{FF2B5EF4-FFF2-40B4-BE49-F238E27FC236}">
                <a16:creationId xmlns:a16="http://schemas.microsoft.com/office/drawing/2014/main" id="{0FA06F7C-02E4-43D7-A075-8740BFE5D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72" r="-1" b="-1"/>
          <a:stretch/>
        </p:blipFill>
        <p:spPr>
          <a:xfrm>
            <a:off x="317635" y="321733"/>
            <a:ext cx="4160452" cy="221297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103F2A-EFED-4C13-AA7D-78D955ABC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541EEF58-2959-48EF-9D46-4AF616762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068" b="2"/>
          <a:stretch/>
        </p:blipFill>
        <p:spPr>
          <a:xfrm>
            <a:off x="317635" y="2695575"/>
            <a:ext cx="4160452" cy="3840692"/>
          </a:xfrm>
          <a:prstGeom prst="rect">
            <a:avLst/>
          </a:prstGeom>
        </p:spPr>
      </p:pic>
      <p:pic>
        <p:nvPicPr>
          <p:cNvPr id="5" name="Imagem 4" descr="Mapa de cidade&#10;&#10;Descrição gerada automaticamente">
            <a:extLst>
              <a:ext uri="{FF2B5EF4-FFF2-40B4-BE49-F238E27FC236}">
                <a16:creationId xmlns:a16="http://schemas.microsoft.com/office/drawing/2014/main" id="{2FF50036-1A44-4E49-AF59-B503E05B01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185" r="-2" b="-2"/>
          <a:stretch/>
        </p:blipFill>
        <p:spPr>
          <a:xfrm>
            <a:off x="4654296" y="321733"/>
            <a:ext cx="7223379" cy="2985818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0B3852F9-F902-407A-9A90-797939E7E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3460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AE04DAE-4643-4345-BB6C-6D952D26B678}" vid="{6658B505-E786-453D-B5AE-8BF3B7DE48B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1010</Words>
  <Application>Microsoft Office PowerPoint</Application>
  <PresentationFormat>Widescreen</PresentationFormat>
  <Paragraphs>106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Comic Sans MS</vt:lpstr>
      <vt:lpstr>Georgia</vt:lpstr>
      <vt:lpstr>Roboto</vt:lpstr>
      <vt:lpstr>Tema1</vt:lpstr>
      <vt:lpstr>Tema do Office</vt:lpstr>
      <vt:lpstr>Apresentação do PowerPoint</vt:lpstr>
      <vt:lpstr>FORMAÇÃO PROFESSOR COORDENADOR PEDAGÓGICO</vt:lpstr>
      <vt:lpstr> ACOLHIMENTO</vt:lpstr>
      <vt:lpstr> ACOLHIMENTO</vt:lpstr>
      <vt:lpstr>Acolhimento</vt:lpstr>
      <vt:lpstr>Acolhimento</vt:lpstr>
      <vt:lpstr>       PAUTA</vt:lpstr>
      <vt:lpstr> OBJETIVO</vt:lpstr>
      <vt:lpstr>                             Devolutiva dos Fóruns</vt:lpstr>
      <vt:lpstr>PARA INÍCIO DE CONVERSA </vt:lpstr>
      <vt:lpstr>  Mas afinal o que é Experiência?    Segundo Jorge Larrosa Bondiá  (Notas sobre a experiência e o saber de                                                                   experiência)   </vt:lpstr>
      <vt:lpstr>Apresentação do PowerPoint</vt:lpstr>
      <vt:lpstr>Qual a relação do tempo e do território  para a promoção da experiência? E da Aprendizagem?</vt:lpstr>
      <vt:lpstr>QSN- Ed. Infantil </vt:lpstr>
      <vt:lpstr>QSN- Ed. Infantil </vt:lpstr>
      <vt:lpstr>Apresentação do PowerPoint</vt:lpstr>
      <vt:lpstr> </vt:lpstr>
      <vt:lpstr> </vt:lpstr>
      <vt:lpstr>Orientações para o Fórum  (Currículo Integrado)</vt:lpstr>
      <vt:lpstr>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WLADIMIR LIMA</dc:creator>
  <cp:lastModifiedBy>zuleica sena</cp:lastModifiedBy>
  <cp:revision>12</cp:revision>
  <dcterms:created xsi:type="dcterms:W3CDTF">2020-07-13T16:32:41Z</dcterms:created>
  <dcterms:modified xsi:type="dcterms:W3CDTF">2020-07-28T15:27:29Z</dcterms:modified>
</cp:coreProperties>
</file>