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rimo" panose="020B0604020202020204" charset="0"/>
      <p:regular r:id="rId28"/>
    </p:embeddedFont>
    <p:embeddedFont>
      <p:font typeface="Arimo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newave" panose="020B0604020202020204" charset="0"/>
      <p:regular r:id="rId34"/>
    </p:embeddedFont>
    <p:embeddedFont>
      <p:font typeface="Now" panose="020B0604020202020204" charset="0"/>
      <p:regular r:id="rId35"/>
    </p:embeddedFont>
    <p:embeddedFont>
      <p:font typeface="Now Bold" panose="020B0604020202020204" charset="0"/>
      <p:regular r:id="rId36"/>
    </p:embeddedFont>
    <p:embeddedFont>
      <p:font typeface="Now Bold Bold" panose="020B0604020202020204" charset="0"/>
      <p:regular r:id="rId37"/>
    </p:embeddedFont>
    <p:embeddedFont>
      <p:font typeface="Open Sans" panose="020B0604020202020204" charset="0"/>
      <p:regular r:id="rId38"/>
    </p:embeddedFont>
    <p:embeddedFont>
      <p:font typeface="Open Sans Bold" panose="020B0604020202020204" charset="0"/>
      <p:regular r:id="rId39"/>
    </p:embeddedFont>
    <p:embeddedFont>
      <p:font typeface="Open Sans Extra Bold" panose="020B0604020202020204" charset="0"/>
      <p:regular r:id="rId40"/>
    </p:embeddedFont>
    <p:embeddedFont>
      <p:font typeface="Open Sans Light" panose="020B0604020202020204" charset="0"/>
      <p:regular r:id="rId41"/>
    </p:embeddedFont>
    <p:embeddedFont>
      <p:font typeface="Oregano Italic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23.svg"/><Relationship Id="rId10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svg"/><Relationship Id="rId7" Type="http://schemas.openxmlformats.org/officeDocument/2006/relationships/image" Target="../media/image4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svg"/><Relationship Id="rId7" Type="http://schemas.openxmlformats.org/officeDocument/2006/relationships/image" Target="../media/image5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sv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4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54.svg"/><Relationship Id="rId5" Type="http://schemas.openxmlformats.org/officeDocument/2006/relationships/image" Target="../media/image66.svg"/><Relationship Id="rId10" Type="http://schemas.openxmlformats.org/officeDocument/2006/relationships/image" Target="../media/image53.png"/><Relationship Id="rId4" Type="http://schemas.openxmlformats.org/officeDocument/2006/relationships/image" Target="../media/image65.png"/><Relationship Id="rId9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5688" y="1764439"/>
            <a:ext cx="11896623" cy="31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9"/>
              </a:lnSpc>
            </a:pPr>
            <a:r>
              <a:rPr lang="en-US" sz="9056" dirty="0" err="1">
                <a:solidFill>
                  <a:srgbClr val="32768A"/>
                </a:solidFill>
                <a:latin typeface="Beth Ellen Bold"/>
              </a:rPr>
              <a:t>Educação</a:t>
            </a:r>
            <a:r>
              <a:rPr lang="en-US" sz="9056" dirty="0">
                <a:solidFill>
                  <a:srgbClr val="32768A"/>
                </a:solidFill>
                <a:latin typeface="Beth Ellen Bold"/>
              </a:rPr>
              <a:t> e </a:t>
            </a:r>
          </a:p>
          <a:p>
            <a:pPr algn="ctr">
              <a:lnSpc>
                <a:spcPts val="12679"/>
              </a:lnSpc>
            </a:pPr>
            <a:r>
              <a:rPr lang="en-US" sz="9056" dirty="0" err="1">
                <a:solidFill>
                  <a:srgbClr val="32768A"/>
                </a:solidFill>
                <a:latin typeface="Beth Ellen Bold"/>
              </a:rPr>
              <a:t>Direitos</a:t>
            </a:r>
            <a:r>
              <a:rPr lang="en-US" sz="9056" dirty="0">
                <a:solidFill>
                  <a:srgbClr val="32768A"/>
                </a:solidFill>
                <a:latin typeface="Beth Ellen Bold"/>
              </a:rPr>
              <a:t> Humanos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>
            <a:off x="-405207" y="-857634"/>
            <a:ext cx="3155129" cy="3519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514872" y="-857634"/>
            <a:ext cx="3155129" cy="3519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436" r="7311"/>
          <a:stretch>
            <a:fillRect/>
          </a:stretch>
        </p:blipFill>
        <p:spPr>
          <a:xfrm rot="74020">
            <a:off x="5564328" y="6783937"/>
            <a:ext cx="7159344" cy="2237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32318" y="7861189"/>
            <a:ext cx="11795876" cy="57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3"/>
              </a:lnSpc>
            </a:pPr>
            <a:r>
              <a:rPr lang="en-US" sz="3381" dirty="0" err="1">
                <a:solidFill>
                  <a:srgbClr val="70797B"/>
                </a:solidFill>
                <a:latin typeface="Now"/>
              </a:rPr>
              <a:t>Profa</a:t>
            </a:r>
            <a:r>
              <a:rPr lang="en-US" sz="3381" dirty="0">
                <a:solidFill>
                  <a:srgbClr val="70797B"/>
                </a:solidFill>
                <a:latin typeface="Now"/>
              </a:rPr>
              <a:t>. Dra. Silvia Piedade de Moraes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53594" y="8820958"/>
            <a:ext cx="2667154" cy="2424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935819" y="8820958"/>
            <a:ext cx="2667154" cy="24246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0066" y="5906888"/>
            <a:ext cx="16714814" cy="789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4667" dirty="0" err="1">
                <a:solidFill>
                  <a:srgbClr val="000000"/>
                </a:solidFill>
                <a:latin typeface="Now"/>
              </a:rPr>
              <a:t>na</a:t>
            </a:r>
            <a:r>
              <a:rPr lang="en-US" sz="4667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4667" dirty="0" err="1">
                <a:solidFill>
                  <a:srgbClr val="000000"/>
                </a:solidFill>
                <a:latin typeface="Now"/>
              </a:rPr>
              <a:t>Proposta</a:t>
            </a:r>
            <a:r>
              <a:rPr lang="en-US" sz="4667" dirty="0">
                <a:solidFill>
                  <a:srgbClr val="000000"/>
                </a:solidFill>
                <a:latin typeface="Now"/>
              </a:rPr>
              <a:t> Curricular: Quadro de </a:t>
            </a:r>
            <a:r>
              <a:rPr lang="en-US" sz="4667" dirty="0" err="1">
                <a:solidFill>
                  <a:srgbClr val="000000"/>
                </a:solidFill>
                <a:latin typeface="Now"/>
              </a:rPr>
              <a:t>Saberes</a:t>
            </a:r>
            <a:r>
              <a:rPr lang="en-US" sz="4667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4667" dirty="0" err="1">
                <a:solidFill>
                  <a:srgbClr val="000000"/>
                </a:solidFill>
                <a:latin typeface="Now"/>
              </a:rPr>
              <a:t>Necessários</a:t>
            </a:r>
            <a:r>
              <a:rPr lang="en-US" sz="4667" dirty="0">
                <a:solidFill>
                  <a:srgbClr val="000000"/>
                </a:solidFill>
                <a:latin typeface="Now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4923" y="7950416"/>
            <a:ext cx="14267004" cy="239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0"/>
              </a:lnSpc>
            </a:pPr>
            <a:r>
              <a:rPr lang="en-US" sz="3971">
                <a:solidFill>
                  <a:srgbClr val="642615"/>
                </a:solidFill>
                <a:latin typeface="Now"/>
              </a:rPr>
              <a:t>A </a:t>
            </a:r>
            <a:r>
              <a:rPr lang="en-US" sz="3599">
                <a:solidFill>
                  <a:srgbClr val="642615"/>
                </a:solidFill>
                <a:latin typeface="Arimo Bold"/>
              </a:rPr>
              <a:t>reprodução desses discursos </a:t>
            </a:r>
            <a:r>
              <a:rPr lang="en-US" sz="3599">
                <a:solidFill>
                  <a:srgbClr val="642615"/>
                </a:solidFill>
                <a:latin typeface="Arimo"/>
              </a:rPr>
              <a:t>impactam fortemente na conquista de direitos e </a:t>
            </a:r>
          </a:p>
          <a:p>
            <a:pPr algn="ctr">
              <a:lnSpc>
                <a:spcPts val="5560"/>
              </a:lnSpc>
            </a:pPr>
            <a:r>
              <a:rPr lang="en-US" sz="3599">
                <a:solidFill>
                  <a:srgbClr val="642615"/>
                </a:solidFill>
                <a:latin typeface="Arimo"/>
              </a:rPr>
              <a:t>vulnerabilizam ainda mais alguns segmentos. </a:t>
            </a:r>
          </a:p>
          <a:p>
            <a:pPr algn="ctr">
              <a:lnSpc>
                <a:spcPts val="2200"/>
              </a:lnSpc>
            </a:pPr>
            <a:endParaRPr lang="en-US" sz="3599">
              <a:solidFill>
                <a:srgbClr val="642615"/>
              </a:solidFill>
              <a:latin typeface="Arim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13179" y="3143329"/>
            <a:ext cx="17303329" cy="4178661"/>
            <a:chOff x="0" y="0"/>
            <a:chExt cx="12193278" cy="2944611"/>
          </a:xfrm>
        </p:grpSpPr>
        <p:sp>
          <p:nvSpPr>
            <p:cNvPr id="4" name="Freeform 4"/>
            <p:cNvSpPr/>
            <p:nvPr/>
          </p:nvSpPr>
          <p:spPr>
            <a:xfrm>
              <a:off x="13970" y="17780"/>
              <a:ext cx="12162798" cy="2905241"/>
            </a:xfrm>
            <a:custGeom>
              <a:avLst/>
              <a:gdLst/>
              <a:ahLst/>
              <a:cxnLst/>
              <a:rect l="l" t="t" r="r" b="b"/>
              <a:pathLst>
                <a:path w="12162798" h="2905241">
                  <a:moveTo>
                    <a:pt x="12146289" y="2905241"/>
                  </a:moveTo>
                  <a:lnTo>
                    <a:pt x="15240" y="2897621"/>
                  </a:lnTo>
                  <a:lnTo>
                    <a:pt x="0" y="11430"/>
                  </a:lnTo>
                  <a:lnTo>
                    <a:pt x="12162798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2540"/>
              <a:ext cx="12198359" cy="2949691"/>
            </a:xfrm>
            <a:custGeom>
              <a:avLst/>
              <a:gdLst/>
              <a:ahLst/>
              <a:cxnLst/>
              <a:rect l="l" t="t" r="r" b="b"/>
              <a:pathLst>
                <a:path w="12198359" h="2949691">
                  <a:moveTo>
                    <a:pt x="0" y="15240"/>
                  </a:moveTo>
                  <a:cubicBezTo>
                    <a:pt x="41910" y="19050"/>
                    <a:pt x="293989" y="20320"/>
                    <a:pt x="620203" y="22860"/>
                  </a:cubicBezTo>
                  <a:cubicBezTo>
                    <a:pt x="946416" y="24130"/>
                    <a:pt x="1282515" y="30480"/>
                    <a:pt x="1618615" y="27940"/>
                  </a:cubicBezTo>
                  <a:cubicBezTo>
                    <a:pt x="1776779" y="26670"/>
                    <a:pt x="1934943" y="22860"/>
                    <a:pt x="2093107" y="20320"/>
                  </a:cubicBezTo>
                  <a:cubicBezTo>
                    <a:pt x="2261157" y="17780"/>
                    <a:pt x="2429206" y="17780"/>
                    <a:pt x="2597256" y="19050"/>
                  </a:cubicBezTo>
                  <a:cubicBezTo>
                    <a:pt x="2883929" y="20320"/>
                    <a:pt x="3170601" y="20320"/>
                    <a:pt x="3447389" y="19050"/>
                  </a:cubicBezTo>
                  <a:cubicBezTo>
                    <a:pt x="4159128" y="16510"/>
                    <a:pt x="4870867" y="20320"/>
                    <a:pt x="5592492" y="17780"/>
                  </a:cubicBezTo>
                  <a:cubicBezTo>
                    <a:pt x="6778724" y="11430"/>
                    <a:pt x="7964956" y="6350"/>
                    <a:pt x="9161073" y="10160"/>
                  </a:cubicBezTo>
                  <a:cubicBezTo>
                    <a:pt x="9833271" y="12700"/>
                    <a:pt x="10515354" y="16510"/>
                    <a:pt x="11187553" y="11430"/>
                  </a:cubicBezTo>
                  <a:cubicBezTo>
                    <a:pt x="11503882" y="8890"/>
                    <a:pt x="11820210" y="1270"/>
                    <a:pt x="12134859" y="3810"/>
                  </a:cubicBezTo>
                  <a:cubicBezTo>
                    <a:pt x="12147559" y="3810"/>
                    <a:pt x="12172959" y="0"/>
                    <a:pt x="12181849" y="10160"/>
                  </a:cubicBezTo>
                  <a:cubicBezTo>
                    <a:pt x="12186928" y="15240"/>
                    <a:pt x="12185659" y="22860"/>
                    <a:pt x="12186928" y="29210"/>
                  </a:cubicBezTo>
                  <a:cubicBezTo>
                    <a:pt x="12188199" y="36830"/>
                    <a:pt x="12189468" y="45720"/>
                    <a:pt x="12192009" y="53340"/>
                  </a:cubicBezTo>
                  <a:cubicBezTo>
                    <a:pt x="12198359" y="98440"/>
                    <a:pt x="12197088" y="162094"/>
                    <a:pt x="12197088" y="225747"/>
                  </a:cubicBezTo>
                  <a:cubicBezTo>
                    <a:pt x="12197088" y="296221"/>
                    <a:pt x="12197088" y="366694"/>
                    <a:pt x="12197088" y="437168"/>
                  </a:cubicBezTo>
                  <a:cubicBezTo>
                    <a:pt x="12197088" y="591755"/>
                    <a:pt x="12195818" y="744069"/>
                    <a:pt x="12193278" y="898656"/>
                  </a:cubicBezTo>
                  <a:cubicBezTo>
                    <a:pt x="12190738" y="1030510"/>
                    <a:pt x="12188199" y="1160090"/>
                    <a:pt x="12188199" y="1291944"/>
                  </a:cubicBezTo>
                  <a:cubicBezTo>
                    <a:pt x="12186928" y="1578385"/>
                    <a:pt x="12185659" y="1867099"/>
                    <a:pt x="12185659" y="2155814"/>
                  </a:cubicBezTo>
                  <a:cubicBezTo>
                    <a:pt x="12184388" y="2387694"/>
                    <a:pt x="12186928" y="2621849"/>
                    <a:pt x="12183118" y="2853729"/>
                  </a:cubicBezTo>
                  <a:cubicBezTo>
                    <a:pt x="12183118" y="2881009"/>
                    <a:pt x="12181849" y="2907781"/>
                    <a:pt x="12180578" y="2923021"/>
                  </a:cubicBezTo>
                  <a:cubicBezTo>
                    <a:pt x="12179309" y="2938261"/>
                    <a:pt x="12174228" y="2949691"/>
                    <a:pt x="12157718" y="2948421"/>
                  </a:cubicBezTo>
                  <a:cubicBezTo>
                    <a:pt x="12136128" y="2945881"/>
                    <a:pt x="11988259" y="2942071"/>
                    <a:pt x="11810325" y="2943341"/>
                  </a:cubicBezTo>
                  <a:cubicBezTo>
                    <a:pt x="11138126" y="2945881"/>
                    <a:pt x="10475813" y="2943341"/>
                    <a:pt x="9803616" y="2940801"/>
                  </a:cubicBezTo>
                  <a:cubicBezTo>
                    <a:pt x="8469105" y="2935721"/>
                    <a:pt x="7134593" y="2940801"/>
                    <a:pt x="5800082" y="2936991"/>
                  </a:cubicBezTo>
                  <a:cubicBezTo>
                    <a:pt x="5098228" y="2934451"/>
                    <a:pt x="4396375" y="2935721"/>
                    <a:pt x="3694521" y="2935721"/>
                  </a:cubicBezTo>
                  <a:cubicBezTo>
                    <a:pt x="3506701" y="2935721"/>
                    <a:pt x="3328766" y="2934451"/>
                    <a:pt x="3140946" y="2934451"/>
                  </a:cubicBezTo>
                  <a:cubicBezTo>
                    <a:pt x="2814732" y="2933181"/>
                    <a:pt x="2498404" y="2936991"/>
                    <a:pt x="2172190" y="2935721"/>
                  </a:cubicBezTo>
                  <a:cubicBezTo>
                    <a:pt x="1845976" y="2934451"/>
                    <a:pt x="1509877" y="2933181"/>
                    <a:pt x="1183663" y="2931911"/>
                  </a:cubicBezTo>
                  <a:cubicBezTo>
                    <a:pt x="847564" y="2930641"/>
                    <a:pt x="303874" y="2930641"/>
                    <a:pt x="41910" y="2928101"/>
                  </a:cubicBezTo>
                  <a:cubicBezTo>
                    <a:pt x="17780" y="2925561"/>
                    <a:pt x="19050" y="2924291"/>
                    <a:pt x="19050" y="2892376"/>
                  </a:cubicBezTo>
                  <a:cubicBezTo>
                    <a:pt x="19050" y="2885556"/>
                    <a:pt x="19050" y="2876463"/>
                    <a:pt x="19050" y="2869643"/>
                  </a:cubicBezTo>
                  <a:cubicBezTo>
                    <a:pt x="19050" y="2833269"/>
                    <a:pt x="19050" y="2799169"/>
                    <a:pt x="19050" y="2762796"/>
                  </a:cubicBezTo>
                  <a:cubicBezTo>
                    <a:pt x="19050" y="2635489"/>
                    <a:pt x="19050" y="2508181"/>
                    <a:pt x="19050" y="2380874"/>
                  </a:cubicBezTo>
                  <a:cubicBezTo>
                    <a:pt x="19050" y="2085340"/>
                    <a:pt x="19050" y="1789806"/>
                    <a:pt x="19050" y="1494271"/>
                  </a:cubicBezTo>
                  <a:cubicBezTo>
                    <a:pt x="19050" y="1419251"/>
                    <a:pt x="19050" y="1346504"/>
                    <a:pt x="17780" y="1271484"/>
                  </a:cubicBezTo>
                  <a:cubicBezTo>
                    <a:pt x="12700" y="964583"/>
                    <a:pt x="12700" y="657682"/>
                    <a:pt x="8890" y="353054"/>
                  </a:cubicBezTo>
                  <a:cubicBezTo>
                    <a:pt x="8890" y="287127"/>
                    <a:pt x="7620" y="221200"/>
                    <a:pt x="7620" y="155274"/>
                  </a:cubicBezTo>
                  <a:cubicBezTo>
                    <a:pt x="3810" y="89347"/>
                    <a:pt x="0" y="48260"/>
                    <a:pt x="0" y="15240"/>
                  </a:cubicBezTo>
                  <a:close/>
                  <a:moveTo>
                    <a:pt x="12153909" y="2915401"/>
                  </a:moveTo>
                  <a:cubicBezTo>
                    <a:pt x="12156449" y="2853729"/>
                    <a:pt x="12155178" y="2783256"/>
                    <a:pt x="12156449" y="2710509"/>
                  </a:cubicBezTo>
                  <a:cubicBezTo>
                    <a:pt x="12157718" y="2571835"/>
                    <a:pt x="12157718" y="2430888"/>
                    <a:pt x="12158988" y="2292214"/>
                  </a:cubicBezTo>
                  <a:cubicBezTo>
                    <a:pt x="12160259" y="1989860"/>
                    <a:pt x="12161528" y="1689779"/>
                    <a:pt x="12162799" y="1387424"/>
                  </a:cubicBezTo>
                  <a:cubicBezTo>
                    <a:pt x="12165338" y="1010050"/>
                    <a:pt x="12170418" y="634949"/>
                    <a:pt x="12171688" y="257574"/>
                  </a:cubicBezTo>
                  <a:cubicBezTo>
                    <a:pt x="12171688" y="196194"/>
                    <a:pt x="12172959" y="134814"/>
                    <a:pt x="12171688" y="73660"/>
                  </a:cubicBezTo>
                  <a:cubicBezTo>
                    <a:pt x="12171688" y="64770"/>
                    <a:pt x="12170418" y="55880"/>
                    <a:pt x="12167878" y="46990"/>
                  </a:cubicBezTo>
                  <a:cubicBezTo>
                    <a:pt x="12166609" y="43180"/>
                    <a:pt x="12166609" y="39370"/>
                    <a:pt x="12165338" y="35560"/>
                  </a:cubicBezTo>
                  <a:cubicBezTo>
                    <a:pt x="12164068" y="26670"/>
                    <a:pt x="12165338" y="29210"/>
                    <a:pt x="12157718" y="26670"/>
                  </a:cubicBezTo>
                  <a:cubicBezTo>
                    <a:pt x="12143749" y="21590"/>
                    <a:pt x="12037685" y="25400"/>
                    <a:pt x="11928948" y="25400"/>
                  </a:cubicBezTo>
                  <a:cubicBezTo>
                    <a:pt x="11276520" y="31750"/>
                    <a:pt x="10624093" y="35560"/>
                    <a:pt x="9961780" y="31750"/>
                  </a:cubicBezTo>
                  <a:cubicBezTo>
                    <a:pt x="8666810" y="25400"/>
                    <a:pt x="7352069" y="24130"/>
                    <a:pt x="6057100" y="35560"/>
                  </a:cubicBezTo>
                  <a:cubicBezTo>
                    <a:pt x="5701230" y="39370"/>
                    <a:pt x="5345360" y="40640"/>
                    <a:pt x="4989490" y="40640"/>
                  </a:cubicBezTo>
                  <a:cubicBezTo>
                    <a:pt x="4683047" y="40640"/>
                    <a:pt x="4366719" y="36830"/>
                    <a:pt x="4060275" y="38100"/>
                  </a:cubicBezTo>
                  <a:cubicBezTo>
                    <a:pt x="3566012" y="40640"/>
                    <a:pt x="3081634" y="39370"/>
                    <a:pt x="2587371" y="39370"/>
                  </a:cubicBezTo>
                  <a:cubicBezTo>
                    <a:pt x="2261157" y="39370"/>
                    <a:pt x="1944828" y="48260"/>
                    <a:pt x="1618614" y="49530"/>
                  </a:cubicBezTo>
                  <a:cubicBezTo>
                    <a:pt x="1312171" y="50800"/>
                    <a:pt x="995843" y="44450"/>
                    <a:pt x="679514" y="41910"/>
                  </a:cubicBezTo>
                  <a:cubicBezTo>
                    <a:pt x="531235" y="40640"/>
                    <a:pt x="373071" y="39370"/>
                    <a:pt x="214907" y="38100"/>
                  </a:cubicBezTo>
                  <a:cubicBezTo>
                    <a:pt x="135825" y="36830"/>
                    <a:pt x="56742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80253"/>
                    <a:pt x="24130" y="107533"/>
                  </a:cubicBezTo>
                  <a:cubicBezTo>
                    <a:pt x="25400" y="141634"/>
                    <a:pt x="25400" y="175734"/>
                    <a:pt x="25400" y="209834"/>
                  </a:cubicBezTo>
                  <a:cubicBezTo>
                    <a:pt x="25400" y="350781"/>
                    <a:pt x="21590" y="489455"/>
                    <a:pt x="25400" y="630402"/>
                  </a:cubicBezTo>
                  <a:cubicBezTo>
                    <a:pt x="30480" y="798629"/>
                    <a:pt x="30480" y="966856"/>
                    <a:pt x="30480" y="1135084"/>
                  </a:cubicBezTo>
                  <a:cubicBezTo>
                    <a:pt x="31750" y="1407885"/>
                    <a:pt x="31750" y="1680685"/>
                    <a:pt x="31750" y="1953486"/>
                  </a:cubicBezTo>
                  <a:cubicBezTo>
                    <a:pt x="31750" y="2221741"/>
                    <a:pt x="31750" y="2489995"/>
                    <a:pt x="33020" y="2758249"/>
                  </a:cubicBezTo>
                  <a:cubicBezTo>
                    <a:pt x="33020" y="2783256"/>
                    <a:pt x="33020" y="2810536"/>
                    <a:pt x="33020" y="2835543"/>
                  </a:cubicBezTo>
                  <a:cubicBezTo>
                    <a:pt x="33020" y="2858276"/>
                    <a:pt x="33020" y="2883283"/>
                    <a:pt x="39370" y="2907781"/>
                  </a:cubicBezTo>
                  <a:cubicBezTo>
                    <a:pt x="45720" y="2911592"/>
                    <a:pt x="145710" y="2911592"/>
                    <a:pt x="205021" y="2912861"/>
                  </a:cubicBezTo>
                  <a:cubicBezTo>
                    <a:pt x="303874" y="2914131"/>
                    <a:pt x="392841" y="2914131"/>
                    <a:pt x="481809" y="2914131"/>
                  </a:cubicBezTo>
                  <a:cubicBezTo>
                    <a:pt x="788252" y="2911592"/>
                    <a:pt x="1084810" y="2912861"/>
                    <a:pt x="1391253" y="2914131"/>
                  </a:cubicBezTo>
                  <a:cubicBezTo>
                    <a:pt x="1539532" y="2914131"/>
                    <a:pt x="1697697" y="2914131"/>
                    <a:pt x="1845976" y="2915401"/>
                  </a:cubicBezTo>
                  <a:cubicBezTo>
                    <a:pt x="2004140" y="2916671"/>
                    <a:pt x="2172190" y="2921751"/>
                    <a:pt x="2330354" y="2917942"/>
                  </a:cubicBezTo>
                  <a:cubicBezTo>
                    <a:pt x="2626912" y="2911592"/>
                    <a:pt x="2943240" y="2915401"/>
                    <a:pt x="3239798" y="2915401"/>
                  </a:cubicBezTo>
                  <a:cubicBezTo>
                    <a:pt x="3437504" y="2915401"/>
                    <a:pt x="3635209" y="2919211"/>
                    <a:pt x="3832914" y="2919211"/>
                  </a:cubicBezTo>
                  <a:cubicBezTo>
                    <a:pt x="4000964" y="2919211"/>
                    <a:pt x="4178898" y="2919211"/>
                    <a:pt x="4346948" y="2917942"/>
                  </a:cubicBezTo>
                  <a:cubicBezTo>
                    <a:pt x="5147655" y="2916671"/>
                    <a:pt x="5938476" y="2915401"/>
                    <a:pt x="6729298" y="2917942"/>
                  </a:cubicBezTo>
                  <a:cubicBezTo>
                    <a:pt x="7045626" y="2919211"/>
                    <a:pt x="7361955" y="2916671"/>
                    <a:pt x="7678283" y="2916671"/>
                  </a:cubicBezTo>
                  <a:cubicBezTo>
                    <a:pt x="7984727" y="2915401"/>
                    <a:pt x="8291170" y="2911592"/>
                    <a:pt x="8597613" y="2915401"/>
                  </a:cubicBezTo>
                  <a:cubicBezTo>
                    <a:pt x="8904057" y="2919211"/>
                    <a:pt x="9220384" y="2916671"/>
                    <a:pt x="9526828" y="2920481"/>
                  </a:cubicBezTo>
                  <a:cubicBezTo>
                    <a:pt x="9843157" y="2924292"/>
                    <a:pt x="10159485" y="2919211"/>
                    <a:pt x="10475813" y="2919211"/>
                  </a:cubicBezTo>
                  <a:cubicBezTo>
                    <a:pt x="10782257" y="2919211"/>
                    <a:pt x="11098585" y="2919211"/>
                    <a:pt x="11405029" y="2920481"/>
                  </a:cubicBezTo>
                  <a:cubicBezTo>
                    <a:pt x="11711472" y="2917941"/>
                    <a:pt x="11998144" y="2915401"/>
                    <a:pt x="12153909" y="2915401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7204" y="0"/>
            <a:ext cx="18065238" cy="1771452"/>
            <a:chOff x="0" y="0"/>
            <a:chExt cx="9016818" cy="884177"/>
          </a:xfrm>
        </p:grpSpPr>
        <p:sp>
          <p:nvSpPr>
            <p:cNvPr id="7" name="Freeform 7"/>
            <p:cNvSpPr/>
            <p:nvPr/>
          </p:nvSpPr>
          <p:spPr>
            <a:xfrm>
              <a:off x="13970" y="17780"/>
              <a:ext cx="8986338" cy="844807"/>
            </a:xfrm>
            <a:custGeom>
              <a:avLst/>
              <a:gdLst/>
              <a:ahLst/>
              <a:cxnLst/>
              <a:rect l="l" t="t" r="r" b="b"/>
              <a:pathLst>
                <a:path w="8986338" h="844807">
                  <a:moveTo>
                    <a:pt x="8969828" y="844807"/>
                  </a:moveTo>
                  <a:lnTo>
                    <a:pt x="15240" y="837187"/>
                  </a:lnTo>
                  <a:lnTo>
                    <a:pt x="0" y="11430"/>
                  </a:lnTo>
                  <a:lnTo>
                    <a:pt x="8986338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-2540"/>
              <a:ext cx="9021898" cy="889257"/>
            </a:xfrm>
            <a:custGeom>
              <a:avLst/>
              <a:gdLst/>
              <a:ahLst/>
              <a:cxnLst/>
              <a:rect l="l" t="t" r="r" b="b"/>
              <a:pathLst>
                <a:path w="9021898" h="889257">
                  <a:moveTo>
                    <a:pt x="0" y="15240"/>
                  </a:moveTo>
                  <a:cubicBezTo>
                    <a:pt x="41910" y="19050"/>
                    <a:pt x="230579" y="20320"/>
                    <a:pt x="471017" y="22860"/>
                  </a:cubicBezTo>
                  <a:cubicBezTo>
                    <a:pt x="711454" y="24130"/>
                    <a:pt x="959178" y="30480"/>
                    <a:pt x="1206901" y="27940"/>
                  </a:cubicBezTo>
                  <a:cubicBezTo>
                    <a:pt x="1323477" y="26670"/>
                    <a:pt x="1440053" y="22860"/>
                    <a:pt x="1556629" y="20320"/>
                  </a:cubicBezTo>
                  <a:cubicBezTo>
                    <a:pt x="1680490" y="17780"/>
                    <a:pt x="1804352" y="17780"/>
                    <a:pt x="1928214" y="19050"/>
                  </a:cubicBezTo>
                  <a:cubicBezTo>
                    <a:pt x="2139507" y="20320"/>
                    <a:pt x="2350801" y="20320"/>
                    <a:pt x="2554808" y="19050"/>
                  </a:cubicBezTo>
                  <a:cubicBezTo>
                    <a:pt x="3079399" y="16510"/>
                    <a:pt x="3603990" y="20320"/>
                    <a:pt x="4135867" y="17780"/>
                  </a:cubicBezTo>
                  <a:cubicBezTo>
                    <a:pt x="5010185" y="11430"/>
                    <a:pt x="5884503" y="6350"/>
                    <a:pt x="6766106" y="10160"/>
                  </a:cubicBezTo>
                  <a:cubicBezTo>
                    <a:pt x="7261554" y="12700"/>
                    <a:pt x="7764287" y="16510"/>
                    <a:pt x="8259733" y="11430"/>
                  </a:cubicBezTo>
                  <a:cubicBezTo>
                    <a:pt x="8492885" y="8890"/>
                    <a:pt x="8726036" y="1270"/>
                    <a:pt x="8958398" y="3810"/>
                  </a:cubicBezTo>
                  <a:cubicBezTo>
                    <a:pt x="8971098" y="3810"/>
                    <a:pt x="8996498" y="0"/>
                    <a:pt x="9005388" y="10160"/>
                  </a:cubicBezTo>
                  <a:cubicBezTo>
                    <a:pt x="9010468" y="15240"/>
                    <a:pt x="9009198" y="22860"/>
                    <a:pt x="9010468" y="29210"/>
                  </a:cubicBezTo>
                  <a:cubicBezTo>
                    <a:pt x="9011738" y="36830"/>
                    <a:pt x="9013008" y="45720"/>
                    <a:pt x="9015548" y="53340"/>
                  </a:cubicBezTo>
                  <a:cubicBezTo>
                    <a:pt x="9021898" y="80609"/>
                    <a:pt x="9020628" y="97924"/>
                    <a:pt x="9020628" y="115238"/>
                  </a:cubicBezTo>
                  <a:cubicBezTo>
                    <a:pt x="9020628" y="134408"/>
                    <a:pt x="9020628" y="153578"/>
                    <a:pt x="9020628" y="172747"/>
                  </a:cubicBezTo>
                  <a:cubicBezTo>
                    <a:pt x="9020628" y="214797"/>
                    <a:pt x="9019358" y="256228"/>
                    <a:pt x="9016818" y="298278"/>
                  </a:cubicBezTo>
                  <a:cubicBezTo>
                    <a:pt x="9014278" y="334143"/>
                    <a:pt x="9011738" y="369391"/>
                    <a:pt x="9011738" y="405257"/>
                  </a:cubicBezTo>
                  <a:cubicBezTo>
                    <a:pt x="9010468" y="483172"/>
                    <a:pt x="9009198" y="561706"/>
                    <a:pt x="9009198" y="640239"/>
                  </a:cubicBezTo>
                  <a:cubicBezTo>
                    <a:pt x="9007928" y="703314"/>
                    <a:pt x="9010468" y="767007"/>
                    <a:pt x="9006658" y="830081"/>
                  </a:cubicBezTo>
                  <a:cubicBezTo>
                    <a:pt x="9006658" y="837501"/>
                    <a:pt x="9005388" y="847347"/>
                    <a:pt x="9004118" y="862587"/>
                  </a:cubicBezTo>
                  <a:cubicBezTo>
                    <a:pt x="9002848" y="877827"/>
                    <a:pt x="8997768" y="889257"/>
                    <a:pt x="8981258" y="887987"/>
                  </a:cubicBezTo>
                  <a:cubicBezTo>
                    <a:pt x="8959668" y="885447"/>
                    <a:pt x="8849898" y="881637"/>
                    <a:pt x="8718750" y="882907"/>
                  </a:cubicBezTo>
                  <a:cubicBezTo>
                    <a:pt x="8223303" y="885447"/>
                    <a:pt x="7735143" y="882907"/>
                    <a:pt x="7239696" y="880367"/>
                  </a:cubicBezTo>
                  <a:cubicBezTo>
                    <a:pt x="6256088" y="875287"/>
                    <a:pt x="5272480" y="880367"/>
                    <a:pt x="4288872" y="876557"/>
                  </a:cubicBezTo>
                  <a:cubicBezTo>
                    <a:pt x="3771567" y="874017"/>
                    <a:pt x="3254263" y="875287"/>
                    <a:pt x="2736958" y="875287"/>
                  </a:cubicBezTo>
                  <a:cubicBezTo>
                    <a:pt x="2598524" y="875287"/>
                    <a:pt x="2467377" y="874017"/>
                    <a:pt x="2328943" y="874017"/>
                  </a:cubicBezTo>
                  <a:cubicBezTo>
                    <a:pt x="2088505" y="872747"/>
                    <a:pt x="1855354" y="876557"/>
                    <a:pt x="1614916" y="875287"/>
                  </a:cubicBezTo>
                  <a:cubicBezTo>
                    <a:pt x="1374479" y="874017"/>
                    <a:pt x="1126756" y="872747"/>
                    <a:pt x="886318" y="871477"/>
                  </a:cubicBezTo>
                  <a:cubicBezTo>
                    <a:pt x="638595" y="870207"/>
                    <a:pt x="237866" y="870207"/>
                    <a:pt x="41910" y="867667"/>
                  </a:cubicBezTo>
                  <a:cubicBezTo>
                    <a:pt x="17780" y="865127"/>
                    <a:pt x="19050" y="863857"/>
                    <a:pt x="19050" y="840593"/>
                  </a:cubicBezTo>
                  <a:cubicBezTo>
                    <a:pt x="19050" y="838738"/>
                    <a:pt x="19050" y="836265"/>
                    <a:pt x="19050" y="834410"/>
                  </a:cubicBezTo>
                  <a:cubicBezTo>
                    <a:pt x="19050" y="824516"/>
                    <a:pt x="19050" y="815240"/>
                    <a:pt x="19050" y="805346"/>
                  </a:cubicBezTo>
                  <a:cubicBezTo>
                    <a:pt x="19050" y="770717"/>
                    <a:pt x="19050" y="736088"/>
                    <a:pt x="19050" y="701459"/>
                  </a:cubicBezTo>
                  <a:cubicBezTo>
                    <a:pt x="19050" y="621070"/>
                    <a:pt x="19050" y="540681"/>
                    <a:pt x="19050" y="460292"/>
                  </a:cubicBezTo>
                  <a:cubicBezTo>
                    <a:pt x="19050" y="439886"/>
                    <a:pt x="19050" y="420098"/>
                    <a:pt x="17780" y="399691"/>
                  </a:cubicBezTo>
                  <a:cubicBezTo>
                    <a:pt x="12700" y="316211"/>
                    <a:pt x="12700" y="232730"/>
                    <a:pt x="8890" y="149867"/>
                  </a:cubicBezTo>
                  <a:cubicBezTo>
                    <a:pt x="8890" y="131935"/>
                    <a:pt x="7620" y="114002"/>
                    <a:pt x="7620" y="96069"/>
                  </a:cubicBezTo>
                  <a:cubicBezTo>
                    <a:pt x="3810" y="78136"/>
                    <a:pt x="0" y="48260"/>
                    <a:pt x="0" y="15240"/>
                  </a:cubicBezTo>
                  <a:close/>
                  <a:moveTo>
                    <a:pt x="8977448" y="854967"/>
                  </a:moveTo>
                  <a:cubicBezTo>
                    <a:pt x="8979988" y="830081"/>
                    <a:pt x="8978718" y="810911"/>
                    <a:pt x="8979988" y="791123"/>
                  </a:cubicBezTo>
                  <a:cubicBezTo>
                    <a:pt x="8981258" y="753402"/>
                    <a:pt x="8981258" y="715063"/>
                    <a:pt x="8982528" y="677342"/>
                  </a:cubicBezTo>
                  <a:cubicBezTo>
                    <a:pt x="8983798" y="595098"/>
                    <a:pt x="8985068" y="513472"/>
                    <a:pt x="8986338" y="431228"/>
                  </a:cubicBezTo>
                  <a:cubicBezTo>
                    <a:pt x="8988878" y="328578"/>
                    <a:pt x="8993958" y="226546"/>
                    <a:pt x="8995228" y="123896"/>
                  </a:cubicBezTo>
                  <a:cubicBezTo>
                    <a:pt x="8995228" y="107200"/>
                    <a:pt x="8996498" y="90503"/>
                    <a:pt x="8995228" y="73660"/>
                  </a:cubicBezTo>
                  <a:cubicBezTo>
                    <a:pt x="8995228" y="64770"/>
                    <a:pt x="8993958" y="55880"/>
                    <a:pt x="8991418" y="46990"/>
                  </a:cubicBezTo>
                  <a:cubicBezTo>
                    <a:pt x="8990148" y="43180"/>
                    <a:pt x="8990148" y="39370"/>
                    <a:pt x="8988878" y="35560"/>
                  </a:cubicBezTo>
                  <a:cubicBezTo>
                    <a:pt x="8987608" y="26670"/>
                    <a:pt x="8988878" y="29210"/>
                    <a:pt x="8981258" y="26670"/>
                  </a:cubicBezTo>
                  <a:cubicBezTo>
                    <a:pt x="8967288" y="21590"/>
                    <a:pt x="8886328" y="25400"/>
                    <a:pt x="8806182" y="25400"/>
                  </a:cubicBezTo>
                  <a:cubicBezTo>
                    <a:pt x="8325307" y="31750"/>
                    <a:pt x="7844432" y="35560"/>
                    <a:pt x="7356271" y="31750"/>
                  </a:cubicBezTo>
                  <a:cubicBezTo>
                    <a:pt x="6401808" y="25400"/>
                    <a:pt x="5432772" y="24130"/>
                    <a:pt x="4478308" y="35560"/>
                  </a:cubicBezTo>
                  <a:cubicBezTo>
                    <a:pt x="4216012" y="39370"/>
                    <a:pt x="3953717" y="40640"/>
                    <a:pt x="3691422" y="40640"/>
                  </a:cubicBezTo>
                  <a:cubicBezTo>
                    <a:pt x="3465556" y="40640"/>
                    <a:pt x="3232405" y="36830"/>
                    <a:pt x="3006539" y="38100"/>
                  </a:cubicBezTo>
                  <a:cubicBezTo>
                    <a:pt x="2642240" y="40640"/>
                    <a:pt x="2285227" y="39370"/>
                    <a:pt x="1920928" y="39370"/>
                  </a:cubicBezTo>
                  <a:cubicBezTo>
                    <a:pt x="1680490" y="39370"/>
                    <a:pt x="1447339" y="48260"/>
                    <a:pt x="1206901" y="49530"/>
                  </a:cubicBezTo>
                  <a:cubicBezTo>
                    <a:pt x="981036" y="50800"/>
                    <a:pt x="747884" y="44450"/>
                    <a:pt x="514733" y="41910"/>
                  </a:cubicBezTo>
                  <a:cubicBezTo>
                    <a:pt x="405443" y="40640"/>
                    <a:pt x="288867" y="39370"/>
                    <a:pt x="172292" y="38100"/>
                  </a:cubicBezTo>
                  <a:cubicBezTo>
                    <a:pt x="114004" y="36830"/>
                    <a:pt x="5571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2"/>
                    <a:pt x="24130" y="83083"/>
                  </a:cubicBezTo>
                  <a:cubicBezTo>
                    <a:pt x="25400" y="92358"/>
                    <a:pt x="25400" y="101634"/>
                    <a:pt x="25400" y="110910"/>
                  </a:cubicBezTo>
                  <a:cubicBezTo>
                    <a:pt x="25400" y="149249"/>
                    <a:pt x="21590" y="186970"/>
                    <a:pt x="25400" y="225309"/>
                  </a:cubicBezTo>
                  <a:cubicBezTo>
                    <a:pt x="30480" y="271069"/>
                    <a:pt x="30480" y="316829"/>
                    <a:pt x="30480" y="362589"/>
                  </a:cubicBezTo>
                  <a:cubicBezTo>
                    <a:pt x="31750" y="436794"/>
                    <a:pt x="31750" y="510999"/>
                    <a:pt x="31750" y="585204"/>
                  </a:cubicBezTo>
                  <a:cubicBezTo>
                    <a:pt x="31750" y="658172"/>
                    <a:pt x="31750" y="731141"/>
                    <a:pt x="33020" y="804109"/>
                  </a:cubicBezTo>
                  <a:cubicBezTo>
                    <a:pt x="33020" y="810911"/>
                    <a:pt x="33020" y="818332"/>
                    <a:pt x="33020" y="825134"/>
                  </a:cubicBezTo>
                  <a:cubicBezTo>
                    <a:pt x="33020" y="831318"/>
                    <a:pt x="33020" y="838120"/>
                    <a:pt x="39370" y="847347"/>
                  </a:cubicBezTo>
                  <a:cubicBezTo>
                    <a:pt x="45720" y="851157"/>
                    <a:pt x="121290" y="851157"/>
                    <a:pt x="165006" y="852427"/>
                  </a:cubicBezTo>
                  <a:cubicBezTo>
                    <a:pt x="237865" y="853697"/>
                    <a:pt x="303439" y="853697"/>
                    <a:pt x="369013" y="853697"/>
                  </a:cubicBezTo>
                  <a:cubicBezTo>
                    <a:pt x="594879" y="851157"/>
                    <a:pt x="813458" y="852427"/>
                    <a:pt x="1039324" y="853697"/>
                  </a:cubicBezTo>
                  <a:cubicBezTo>
                    <a:pt x="1148613" y="853697"/>
                    <a:pt x="1265189" y="853697"/>
                    <a:pt x="1374479" y="854967"/>
                  </a:cubicBezTo>
                  <a:cubicBezTo>
                    <a:pt x="1491055" y="856237"/>
                    <a:pt x="1614916" y="861317"/>
                    <a:pt x="1731492" y="857507"/>
                  </a:cubicBezTo>
                  <a:cubicBezTo>
                    <a:pt x="1950072" y="851157"/>
                    <a:pt x="2183223" y="854967"/>
                    <a:pt x="2401803" y="854967"/>
                  </a:cubicBezTo>
                  <a:cubicBezTo>
                    <a:pt x="2547522" y="854967"/>
                    <a:pt x="2693242" y="858777"/>
                    <a:pt x="2838962" y="858777"/>
                  </a:cubicBezTo>
                  <a:cubicBezTo>
                    <a:pt x="2962823" y="858777"/>
                    <a:pt x="3093971" y="858777"/>
                    <a:pt x="3217833" y="857507"/>
                  </a:cubicBezTo>
                  <a:cubicBezTo>
                    <a:pt x="3807997" y="856237"/>
                    <a:pt x="4390876" y="854967"/>
                    <a:pt x="4973755" y="857507"/>
                  </a:cubicBezTo>
                  <a:cubicBezTo>
                    <a:pt x="5206906" y="858777"/>
                    <a:pt x="5440058" y="856237"/>
                    <a:pt x="5673209" y="856237"/>
                  </a:cubicBezTo>
                  <a:cubicBezTo>
                    <a:pt x="5899075" y="854967"/>
                    <a:pt x="6124940" y="851157"/>
                    <a:pt x="6350806" y="854967"/>
                  </a:cubicBezTo>
                  <a:cubicBezTo>
                    <a:pt x="6576671" y="858777"/>
                    <a:pt x="6809822" y="856237"/>
                    <a:pt x="7035688" y="860047"/>
                  </a:cubicBezTo>
                  <a:cubicBezTo>
                    <a:pt x="7268839" y="863857"/>
                    <a:pt x="7501991" y="858777"/>
                    <a:pt x="7735143" y="858777"/>
                  </a:cubicBezTo>
                  <a:cubicBezTo>
                    <a:pt x="7961008" y="858777"/>
                    <a:pt x="8194160" y="858777"/>
                    <a:pt x="8420025" y="860047"/>
                  </a:cubicBezTo>
                  <a:cubicBezTo>
                    <a:pt x="8645890" y="857507"/>
                    <a:pt x="8857184" y="854967"/>
                    <a:pt x="8977448" y="854967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7204" y="369463"/>
            <a:ext cx="18065238" cy="67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3974">
                <a:solidFill>
                  <a:srgbClr val="F5AA49"/>
                </a:solidFill>
                <a:latin typeface="Beth Ellen Bold"/>
              </a:rPr>
              <a:t>A construção discursiva sobre </a:t>
            </a:r>
          </a:p>
          <a:p>
            <a:pPr algn="ctr">
              <a:lnSpc>
                <a:spcPts val="5564"/>
              </a:lnSpc>
            </a:pPr>
            <a:r>
              <a:rPr lang="en-US" sz="3974">
                <a:solidFill>
                  <a:srgbClr val="F5AA49"/>
                </a:solidFill>
                <a:latin typeface="Beth Ellen Bold"/>
              </a:rPr>
              <a:t>defensores/as de DireitosHumanos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7857" y="8449571"/>
            <a:ext cx="2845659" cy="25869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009650" y="8449571"/>
            <a:ext cx="2845659" cy="258696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37191" y="1920668"/>
            <a:ext cx="15844093" cy="79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4667">
                <a:solidFill>
                  <a:srgbClr val="000000"/>
                </a:solidFill>
                <a:latin typeface="Now"/>
              </a:rPr>
              <a:t>Onde estão os/as defensore/as de Direitos Humanos?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0866" y="3464065"/>
            <a:ext cx="16939820" cy="321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solidFill>
                  <a:srgbClr val="000000"/>
                </a:solidFill>
                <a:latin typeface="Now"/>
              </a:rPr>
              <a:t>1ª. Mito – os/as defensores/as dos Direitos Humanos só defendem bandidos;</a:t>
            </a:r>
          </a:p>
          <a:p>
            <a:pPr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solidFill>
                  <a:srgbClr val="000000"/>
                </a:solidFill>
                <a:latin typeface="Now"/>
              </a:rPr>
              <a:t>2º. Mito – os/as defensores/as de Direitos Humanos não se indignam;</a:t>
            </a:r>
          </a:p>
          <a:p>
            <a:pPr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solidFill>
                  <a:srgbClr val="000000"/>
                </a:solidFill>
                <a:latin typeface="Now"/>
              </a:rPr>
              <a:t>3º. Mito – os Direitos Humanos  não são direitos de cidadania; </a:t>
            </a:r>
          </a:p>
          <a:p>
            <a:pPr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solidFill>
                  <a:srgbClr val="000000"/>
                </a:solidFill>
                <a:latin typeface="Now"/>
              </a:rPr>
              <a:t>4º. Mito – as leis brasileiras são frágeis na defesa dos Direitos Humanos;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51655" y="157260"/>
            <a:ext cx="7251257" cy="70139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12669" y="332037"/>
            <a:ext cx="6062662" cy="3952523"/>
            <a:chOff x="0" y="0"/>
            <a:chExt cx="8083549" cy="5270030"/>
          </a:xfrm>
        </p:grpSpPr>
        <p:sp>
          <p:nvSpPr>
            <p:cNvPr id="4" name="TextBox 4"/>
            <p:cNvSpPr txBox="1"/>
            <p:nvPr/>
          </p:nvSpPr>
          <p:spPr>
            <a:xfrm rot="-169828">
              <a:off x="101150" y="96631"/>
              <a:ext cx="7877925" cy="4453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F5AA49"/>
                  </a:solidFill>
                  <a:latin typeface="Beth Ellen Bold"/>
                </a:rPr>
                <a:t>Discurso de ódio e preconceito não são liberdade de expressão!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4162" r="13841"/>
            <a:stretch>
              <a:fillRect/>
            </a:stretch>
          </p:blipFill>
          <p:spPr>
            <a:xfrm rot="-119518">
              <a:off x="949550" y="4927147"/>
              <a:ext cx="6206121" cy="23509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17176">
            <a:off x="660522" y="-432821"/>
            <a:ext cx="4428494" cy="26248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50700">
            <a:off x="14296744" y="7702209"/>
            <a:ext cx="5626286" cy="59854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339219">
            <a:off x="374052" y="3664232"/>
            <a:ext cx="6847179" cy="61072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921871">
            <a:off x="10861866" y="4005818"/>
            <a:ext cx="7045460" cy="51864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179" y="199553"/>
            <a:ext cx="17769262" cy="1454174"/>
            <a:chOff x="0" y="0"/>
            <a:chExt cx="12521612" cy="1024725"/>
          </a:xfrm>
        </p:grpSpPr>
        <p:sp>
          <p:nvSpPr>
            <p:cNvPr id="3" name="Freeform 3"/>
            <p:cNvSpPr/>
            <p:nvPr/>
          </p:nvSpPr>
          <p:spPr>
            <a:xfrm>
              <a:off x="13970" y="17780"/>
              <a:ext cx="12491132" cy="985355"/>
            </a:xfrm>
            <a:custGeom>
              <a:avLst/>
              <a:gdLst/>
              <a:ahLst/>
              <a:cxnLst/>
              <a:rect l="l" t="t" r="r" b="b"/>
              <a:pathLst>
                <a:path w="12491132" h="985355">
                  <a:moveTo>
                    <a:pt x="12474622" y="985355"/>
                  </a:moveTo>
                  <a:lnTo>
                    <a:pt x="15240" y="977735"/>
                  </a:lnTo>
                  <a:lnTo>
                    <a:pt x="0" y="11430"/>
                  </a:lnTo>
                  <a:lnTo>
                    <a:pt x="12491132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-2540"/>
              <a:ext cx="12526692" cy="1029805"/>
            </a:xfrm>
            <a:custGeom>
              <a:avLst/>
              <a:gdLst/>
              <a:ahLst/>
              <a:cxnLst/>
              <a:rect l="l" t="t" r="r" b="b"/>
              <a:pathLst>
                <a:path w="12526692" h="1029805">
                  <a:moveTo>
                    <a:pt x="0" y="15240"/>
                  </a:moveTo>
                  <a:cubicBezTo>
                    <a:pt x="41910" y="19050"/>
                    <a:pt x="300543" y="20320"/>
                    <a:pt x="635623" y="22860"/>
                  </a:cubicBezTo>
                  <a:cubicBezTo>
                    <a:pt x="970703" y="24130"/>
                    <a:pt x="1315937" y="30480"/>
                    <a:pt x="1661171" y="27940"/>
                  </a:cubicBezTo>
                  <a:cubicBezTo>
                    <a:pt x="1823634" y="26670"/>
                    <a:pt x="1986097" y="22860"/>
                    <a:pt x="2148560" y="20320"/>
                  </a:cubicBezTo>
                  <a:cubicBezTo>
                    <a:pt x="2321177" y="17780"/>
                    <a:pt x="2493794" y="17780"/>
                    <a:pt x="2666411" y="19050"/>
                  </a:cubicBezTo>
                  <a:cubicBezTo>
                    <a:pt x="2960875" y="20320"/>
                    <a:pt x="3255340" y="20320"/>
                    <a:pt x="3539650" y="19050"/>
                  </a:cubicBezTo>
                  <a:cubicBezTo>
                    <a:pt x="4270734" y="16510"/>
                    <a:pt x="5001818" y="20320"/>
                    <a:pt x="5743055" y="17780"/>
                  </a:cubicBezTo>
                  <a:cubicBezTo>
                    <a:pt x="6961528" y="11430"/>
                    <a:pt x="8180001" y="6350"/>
                    <a:pt x="9408627" y="10160"/>
                  </a:cubicBezTo>
                  <a:cubicBezTo>
                    <a:pt x="10099095" y="12700"/>
                    <a:pt x="10799718" y="16510"/>
                    <a:pt x="11490185" y="11430"/>
                  </a:cubicBezTo>
                  <a:cubicBezTo>
                    <a:pt x="11815111" y="8890"/>
                    <a:pt x="12140037" y="1270"/>
                    <a:pt x="12463192" y="3810"/>
                  </a:cubicBezTo>
                  <a:cubicBezTo>
                    <a:pt x="12475892" y="3810"/>
                    <a:pt x="12501292" y="0"/>
                    <a:pt x="12510181" y="10160"/>
                  </a:cubicBezTo>
                  <a:cubicBezTo>
                    <a:pt x="12515262" y="15240"/>
                    <a:pt x="12513992" y="22860"/>
                    <a:pt x="12515262" y="29210"/>
                  </a:cubicBezTo>
                  <a:cubicBezTo>
                    <a:pt x="12516531" y="36830"/>
                    <a:pt x="12517802" y="45720"/>
                    <a:pt x="12520342" y="53340"/>
                  </a:cubicBezTo>
                  <a:cubicBezTo>
                    <a:pt x="12526692" y="81826"/>
                    <a:pt x="12525422" y="102301"/>
                    <a:pt x="12525422" y="122776"/>
                  </a:cubicBezTo>
                  <a:cubicBezTo>
                    <a:pt x="12525422" y="145446"/>
                    <a:pt x="12525422" y="168115"/>
                    <a:pt x="12525422" y="190784"/>
                  </a:cubicBezTo>
                  <a:cubicBezTo>
                    <a:pt x="12525422" y="240510"/>
                    <a:pt x="12524152" y="289505"/>
                    <a:pt x="12521612" y="339231"/>
                  </a:cubicBezTo>
                  <a:cubicBezTo>
                    <a:pt x="12519072" y="381645"/>
                    <a:pt x="12516531" y="423327"/>
                    <a:pt x="12516531" y="465740"/>
                  </a:cubicBezTo>
                  <a:cubicBezTo>
                    <a:pt x="12515262" y="557880"/>
                    <a:pt x="12513992" y="650750"/>
                    <a:pt x="12513992" y="743621"/>
                  </a:cubicBezTo>
                  <a:cubicBezTo>
                    <a:pt x="12512722" y="818210"/>
                    <a:pt x="12515262" y="893530"/>
                    <a:pt x="12511452" y="968120"/>
                  </a:cubicBezTo>
                  <a:cubicBezTo>
                    <a:pt x="12511452" y="976895"/>
                    <a:pt x="12510181" y="987895"/>
                    <a:pt x="12508912" y="1003135"/>
                  </a:cubicBezTo>
                  <a:cubicBezTo>
                    <a:pt x="12507642" y="1018375"/>
                    <a:pt x="12502562" y="1029805"/>
                    <a:pt x="12486052" y="1028535"/>
                  </a:cubicBezTo>
                  <a:cubicBezTo>
                    <a:pt x="12464462" y="1025995"/>
                    <a:pt x="12312655" y="1022185"/>
                    <a:pt x="12129884" y="1023455"/>
                  </a:cubicBezTo>
                  <a:cubicBezTo>
                    <a:pt x="11439416" y="1025995"/>
                    <a:pt x="10759101" y="1023455"/>
                    <a:pt x="10068633" y="1020915"/>
                  </a:cubicBezTo>
                  <a:cubicBezTo>
                    <a:pt x="8697852" y="1015835"/>
                    <a:pt x="7327070" y="1020915"/>
                    <a:pt x="5956288" y="1017105"/>
                  </a:cubicBezTo>
                  <a:cubicBezTo>
                    <a:pt x="5235358" y="1014565"/>
                    <a:pt x="4514428" y="1015835"/>
                    <a:pt x="3793499" y="1015835"/>
                  </a:cubicBezTo>
                  <a:cubicBezTo>
                    <a:pt x="3600574" y="1015835"/>
                    <a:pt x="3417803" y="1014565"/>
                    <a:pt x="3224878" y="1014565"/>
                  </a:cubicBezTo>
                  <a:cubicBezTo>
                    <a:pt x="2889798" y="1013295"/>
                    <a:pt x="2564872" y="1017105"/>
                    <a:pt x="2229792" y="1015835"/>
                  </a:cubicBezTo>
                  <a:cubicBezTo>
                    <a:pt x="1894712" y="1014565"/>
                    <a:pt x="1549478" y="1013295"/>
                    <a:pt x="1214398" y="1012025"/>
                  </a:cubicBezTo>
                  <a:cubicBezTo>
                    <a:pt x="869164" y="1010755"/>
                    <a:pt x="310697" y="1010755"/>
                    <a:pt x="41910" y="1008215"/>
                  </a:cubicBezTo>
                  <a:cubicBezTo>
                    <a:pt x="17780" y="1005675"/>
                    <a:pt x="19050" y="1004405"/>
                    <a:pt x="19050" y="980551"/>
                  </a:cubicBezTo>
                  <a:cubicBezTo>
                    <a:pt x="19050" y="978357"/>
                    <a:pt x="19050" y="975432"/>
                    <a:pt x="19050" y="973239"/>
                  </a:cubicBezTo>
                  <a:cubicBezTo>
                    <a:pt x="19050" y="961538"/>
                    <a:pt x="19050" y="950569"/>
                    <a:pt x="19050" y="938869"/>
                  </a:cubicBezTo>
                  <a:cubicBezTo>
                    <a:pt x="19050" y="897918"/>
                    <a:pt x="19050" y="856967"/>
                    <a:pt x="19050" y="816016"/>
                  </a:cubicBezTo>
                  <a:cubicBezTo>
                    <a:pt x="19050" y="720952"/>
                    <a:pt x="19050" y="625887"/>
                    <a:pt x="19050" y="530823"/>
                  </a:cubicBezTo>
                  <a:cubicBezTo>
                    <a:pt x="19050" y="506691"/>
                    <a:pt x="19050" y="483290"/>
                    <a:pt x="17780" y="459159"/>
                  </a:cubicBezTo>
                  <a:cubicBezTo>
                    <a:pt x="12700" y="360438"/>
                    <a:pt x="12700" y="261717"/>
                    <a:pt x="8890" y="163727"/>
                  </a:cubicBezTo>
                  <a:cubicBezTo>
                    <a:pt x="8890" y="142521"/>
                    <a:pt x="7620" y="121314"/>
                    <a:pt x="7620" y="100107"/>
                  </a:cubicBezTo>
                  <a:cubicBezTo>
                    <a:pt x="3810" y="78901"/>
                    <a:pt x="0" y="48260"/>
                    <a:pt x="0" y="15240"/>
                  </a:cubicBezTo>
                  <a:close/>
                  <a:moveTo>
                    <a:pt x="12482242" y="995515"/>
                  </a:moveTo>
                  <a:cubicBezTo>
                    <a:pt x="12484782" y="968120"/>
                    <a:pt x="12483512" y="945450"/>
                    <a:pt x="12484782" y="922050"/>
                  </a:cubicBezTo>
                  <a:cubicBezTo>
                    <a:pt x="12486052" y="877443"/>
                    <a:pt x="12486052" y="832104"/>
                    <a:pt x="12487322" y="787497"/>
                  </a:cubicBezTo>
                  <a:cubicBezTo>
                    <a:pt x="12488592" y="690239"/>
                    <a:pt x="12489862" y="593712"/>
                    <a:pt x="12491132" y="496453"/>
                  </a:cubicBezTo>
                  <a:cubicBezTo>
                    <a:pt x="12493672" y="375063"/>
                    <a:pt x="12498752" y="254404"/>
                    <a:pt x="12500022" y="133014"/>
                  </a:cubicBezTo>
                  <a:cubicBezTo>
                    <a:pt x="12500022" y="113270"/>
                    <a:pt x="12501292" y="93526"/>
                    <a:pt x="12500022" y="73660"/>
                  </a:cubicBezTo>
                  <a:cubicBezTo>
                    <a:pt x="12500022" y="64770"/>
                    <a:pt x="12498752" y="55880"/>
                    <a:pt x="12496212" y="46990"/>
                  </a:cubicBezTo>
                  <a:cubicBezTo>
                    <a:pt x="12494942" y="43180"/>
                    <a:pt x="12494942" y="39370"/>
                    <a:pt x="12493672" y="35560"/>
                  </a:cubicBezTo>
                  <a:cubicBezTo>
                    <a:pt x="12492402" y="26670"/>
                    <a:pt x="12493672" y="29210"/>
                    <a:pt x="12486052" y="26670"/>
                  </a:cubicBezTo>
                  <a:cubicBezTo>
                    <a:pt x="12472082" y="21590"/>
                    <a:pt x="12363424" y="25400"/>
                    <a:pt x="12251731" y="25400"/>
                  </a:cubicBezTo>
                  <a:cubicBezTo>
                    <a:pt x="11581571" y="31750"/>
                    <a:pt x="10911411" y="35560"/>
                    <a:pt x="10231096" y="31750"/>
                  </a:cubicBezTo>
                  <a:cubicBezTo>
                    <a:pt x="8900931" y="25400"/>
                    <a:pt x="7550456" y="24130"/>
                    <a:pt x="6220290" y="35560"/>
                  </a:cubicBezTo>
                  <a:cubicBezTo>
                    <a:pt x="5854748" y="39370"/>
                    <a:pt x="5489207" y="40640"/>
                    <a:pt x="5123665" y="40640"/>
                  </a:cubicBezTo>
                  <a:cubicBezTo>
                    <a:pt x="4808893" y="40640"/>
                    <a:pt x="4483966" y="36830"/>
                    <a:pt x="4169194" y="38100"/>
                  </a:cubicBezTo>
                  <a:cubicBezTo>
                    <a:pt x="3661497" y="40640"/>
                    <a:pt x="3163954" y="39370"/>
                    <a:pt x="2656257" y="39370"/>
                  </a:cubicBezTo>
                  <a:cubicBezTo>
                    <a:pt x="2321177" y="39370"/>
                    <a:pt x="1996251" y="48260"/>
                    <a:pt x="1661171" y="49530"/>
                  </a:cubicBezTo>
                  <a:cubicBezTo>
                    <a:pt x="1346399" y="50800"/>
                    <a:pt x="1021473" y="44450"/>
                    <a:pt x="696547" y="41910"/>
                  </a:cubicBezTo>
                  <a:cubicBezTo>
                    <a:pt x="544238" y="40640"/>
                    <a:pt x="381775" y="39370"/>
                    <a:pt x="219312" y="38100"/>
                  </a:cubicBezTo>
                  <a:cubicBezTo>
                    <a:pt x="138080" y="36830"/>
                    <a:pt x="5684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975"/>
                    <a:pt x="24130" y="84751"/>
                  </a:cubicBezTo>
                  <a:cubicBezTo>
                    <a:pt x="25400" y="95720"/>
                    <a:pt x="25400" y="106689"/>
                    <a:pt x="25400" y="117658"/>
                  </a:cubicBezTo>
                  <a:cubicBezTo>
                    <a:pt x="25400" y="162996"/>
                    <a:pt x="21590" y="207603"/>
                    <a:pt x="25400" y="252942"/>
                  </a:cubicBezTo>
                  <a:cubicBezTo>
                    <a:pt x="30480" y="307055"/>
                    <a:pt x="30480" y="361169"/>
                    <a:pt x="30480" y="415283"/>
                  </a:cubicBezTo>
                  <a:cubicBezTo>
                    <a:pt x="31750" y="503035"/>
                    <a:pt x="31750" y="590787"/>
                    <a:pt x="31750" y="678538"/>
                  </a:cubicBezTo>
                  <a:cubicBezTo>
                    <a:pt x="31750" y="764828"/>
                    <a:pt x="31750" y="851117"/>
                    <a:pt x="33020" y="937406"/>
                  </a:cubicBezTo>
                  <a:cubicBezTo>
                    <a:pt x="33020" y="945450"/>
                    <a:pt x="33020" y="954226"/>
                    <a:pt x="33020" y="962270"/>
                  </a:cubicBezTo>
                  <a:cubicBezTo>
                    <a:pt x="33020" y="969582"/>
                    <a:pt x="33020" y="977626"/>
                    <a:pt x="39370" y="987895"/>
                  </a:cubicBezTo>
                  <a:cubicBezTo>
                    <a:pt x="45720" y="991705"/>
                    <a:pt x="148234" y="991705"/>
                    <a:pt x="209158" y="992975"/>
                  </a:cubicBezTo>
                  <a:cubicBezTo>
                    <a:pt x="310697" y="994245"/>
                    <a:pt x="402082" y="994245"/>
                    <a:pt x="493468" y="994245"/>
                  </a:cubicBezTo>
                  <a:cubicBezTo>
                    <a:pt x="808240" y="991705"/>
                    <a:pt x="1112858" y="992975"/>
                    <a:pt x="1427630" y="994245"/>
                  </a:cubicBezTo>
                  <a:cubicBezTo>
                    <a:pt x="1579940" y="994245"/>
                    <a:pt x="1742403" y="994245"/>
                    <a:pt x="1894712" y="995515"/>
                  </a:cubicBezTo>
                  <a:cubicBezTo>
                    <a:pt x="2057175" y="996785"/>
                    <a:pt x="2229792" y="1001865"/>
                    <a:pt x="2392255" y="998055"/>
                  </a:cubicBezTo>
                  <a:cubicBezTo>
                    <a:pt x="2696873" y="991705"/>
                    <a:pt x="3021799" y="995515"/>
                    <a:pt x="3326417" y="995515"/>
                  </a:cubicBezTo>
                  <a:cubicBezTo>
                    <a:pt x="3529496" y="995515"/>
                    <a:pt x="3732575" y="999325"/>
                    <a:pt x="3935654" y="999325"/>
                  </a:cubicBezTo>
                  <a:cubicBezTo>
                    <a:pt x="4108271" y="999325"/>
                    <a:pt x="4291042" y="999325"/>
                    <a:pt x="4463659" y="998055"/>
                  </a:cubicBezTo>
                  <a:cubicBezTo>
                    <a:pt x="5286128" y="996785"/>
                    <a:pt x="6098443" y="995515"/>
                    <a:pt x="6910758" y="998055"/>
                  </a:cubicBezTo>
                  <a:cubicBezTo>
                    <a:pt x="7235685" y="999325"/>
                    <a:pt x="7560611" y="996785"/>
                    <a:pt x="7885537" y="996785"/>
                  </a:cubicBezTo>
                  <a:cubicBezTo>
                    <a:pt x="8200309" y="995515"/>
                    <a:pt x="8515081" y="991705"/>
                    <a:pt x="8829853" y="995515"/>
                  </a:cubicBezTo>
                  <a:cubicBezTo>
                    <a:pt x="9144626" y="999325"/>
                    <a:pt x="9469551" y="996785"/>
                    <a:pt x="9784324" y="1000595"/>
                  </a:cubicBezTo>
                  <a:cubicBezTo>
                    <a:pt x="10109250" y="1004405"/>
                    <a:pt x="10434176" y="999325"/>
                    <a:pt x="10759101" y="999325"/>
                  </a:cubicBezTo>
                  <a:cubicBezTo>
                    <a:pt x="11073874" y="999325"/>
                    <a:pt x="11398800" y="999325"/>
                    <a:pt x="11713572" y="1000595"/>
                  </a:cubicBezTo>
                  <a:cubicBezTo>
                    <a:pt x="12028344" y="998055"/>
                    <a:pt x="12322808" y="995515"/>
                    <a:pt x="12482242" y="99551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7857" y="8449571"/>
            <a:ext cx="2845659" cy="25869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009650" y="8449571"/>
            <a:ext cx="2845659" cy="25869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881482">
            <a:off x="16231930" y="315264"/>
            <a:ext cx="3901024" cy="2227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42738">
            <a:off x="-1178598" y="3057697"/>
            <a:ext cx="1372837" cy="41716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219" r="2139" b="2892"/>
          <a:stretch>
            <a:fillRect/>
          </a:stretch>
        </p:blipFill>
        <p:spPr>
          <a:xfrm>
            <a:off x="2034222" y="1653727"/>
            <a:ext cx="5670035" cy="86332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07004" y="3017034"/>
            <a:ext cx="3428024" cy="342802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67748" y="345615"/>
            <a:ext cx="1195391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5AA49"/>
                </a:solidFill>
                <a:latin typeface="Beth Ellen Bold"/>
              </a:rPr>
              <a:t>Reconheça o discurso de ódio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97811" y="6416483"/>
            <a:ext cx="8612876" cy="61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Fonte: https://novaescola.org.br/conteudo/5366/13-estrategias-para-identificar-o-discurso-de-odio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98371" y="1592663"/>
            <a:ext cx="14503124" cy="3680318"/>
            <a:chOff x="0" y="0"/>
            <a:chExt cx="10366099" cy="2630505"/>
          </a:xfrm>
        </p:grpSpPr>
        <p:sp>
          <p:nvSpPr>
            <p:cNvPr id="3" name="Freeform 3"/>
            <p:cNvSpPr/>
            <p:nvPr/>
          </p:nvSpPr>
          <p:spPr>
            <a:xfrm>
              <a:off x="13970" y="17780"/>
              <a:ext cx="10335619" cy="2591135"/>
            </a:xfrm>
            <a:custGeom>
              <a:avLst/>
              <a:gdLst/>
              <a:ahLst/>
              <a:cxnLst/>
              <a:rect l="l" t="t" r="r" b="b"/>
              <a:pathLst>
                <a:path w="10335619" h="2591135">
                  <a:moveTo>
                    <a:pt x="10319109" y="2591135"/>
                  </a:moveTo>
                  <a:lnTo>
                    <a:pt x="15240" y="2583515"/>
                  </a:lnTo>
                  <a:lnTo>
                    <a:pt x="0" y="11430"/>
                  </a:lnTo>
                  <a:lnTo>
                    <a:pt x="10335619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-2540"/>
              <a:ext cx="10371179" cy="2635585"/>
            </a:xfrm>
            <a:custGeom>
              <a:avLst/>
              <a:gdLst/>
              <a:ahLst/>
              <a:cxnLst/>
              <a:rect l="l" t="t" r="r" b="b"/>
              <a:pathLst>
                <a:path w="10371179" h="2635585">
                  <a:moveTo>
                    <a:pt x="0" y="15240"/>
                  </a:moveTo>
                  <a:cubicBezTo>
                    <a:pt x="41910" y="19050"/>
                    <a:pt x="257514" y="20320"/>
                    <a:pt x="534387" y="22860"/>
                  </a:cubicBezTo>
                  <a:cubicBezTo>
                    <a:pt x="811260" y="24130"/>
                    <a:pt x="1096524" y="30480"/>
                    <a:pt x="1381787" y="27940"/>
                  </a:cubicBezTo>
                  <a:cubicBezTo>
                    <a:pt x="1516028" y="26670"/>
                    <a:pt x="1650270" y="22860"/>
                    <a:pt x="1784511" y="20320"/>
                  </a:cubicBezTo>
                  <a:cubicBezTo>
                    <a:pt x="1927143" y="17780"/>
                    <a:pt x="2069775" y="17780"/>
                    <a:pt x="2212406" y="19050"/>
                  </a:cubicBezTo>
                  <a:cubicBezTo>
                    <a:pt x="2455719" y="20320"/>
                    <a:pt x="2699032" y="20320"/>
                    <a:pt x="2933954" y="19050"/>
                  </a:cubicBezTo>
                  <a:cubicBezTo>
                    <a:pt x="3538041" y="16510"/>
                    <a:pt x="4142128" y="20320"/>
                    <a:pt x="4754605" y="17780"/>
                  </a:cubicBezTo>
                  <a:cubicBezTo>
                    <a:pt x="5761416" y="11430"/>
                    <a:pt x="6768227" y="6350"/>
                    <a:pt x="7783429" y="10160"/>
                  </a:cubicBezTo>
                  <a:cubicBezTo>
                    <a:pt x="8353955" y="12700"/>
                    <a:pt x="8932872" y="16510"/>
                    <a:pt x="9503398" y="11430"/>
                  </a:cubicBezTo>
                  <a:cubicBezTo>
                    <a:pt x="9771881" y="8890"/>
                    <a:pt x="10040364" y="1270"/>
                    <a:pt x="10307679" y="3810"/>
                  </a:cubicBezTo>
                  <a:cubicBezTo>
                    <a:pt x="10320379" y="3810"/>
                    <a:pt x="10345779" y="0"/>
                    <a:pt x="10354670" y="10160"/>
                  </a:cubicBezTo>
                  <a:cubicBezTo>
                    <a:pt x="10359749" y="15240"/>
                    <a:pt x="10358479" y="22860"/>
                    <a:pt x="10359749" y="29210"/>
                  </a:cubicBezTo>
                  <a:cubicBezTo>
                    <a:pt x="10361020" y="36830"/>
                    <a:pt x="10362289" y="45720"/>
                    <a:pt x="10364829" y="53340"/>
                  </a:cubicBezTo>
                  <a:cubicBezTo>
                    <a:pt x="10371179" y="95722"/>
                    <a:pt x="10369910" y="152311"/>
                    <a:pt x="10369910" y="208901"/>
                  </a:cubicBezTo>
                  <a:cubicBezTo>
                    <a:pt x="10369910" y="271553"/>
                    <a:pt x="10369910" y="334205"/>
                    <a:pt x="10369910" y="396858"/>
                  </a:cubicBezTo>
                  <a:cubicBezTo>
                    <a:pt x="10369910" y="534289"/>
                    <a:pt x="10368639" y="669699"/>
                    <a:pt x="10366099" y="807130"/>
                  </a:cubicBezTo>
                  <a:cubicBezTo>
                    <a:pt x="10363560" y="924351"/>
                    <a:pt x="10361020" y="1039551"/>
                    <a:pt x="10361020" y="1156772"/>
                  </a:cubicBezTo>
                  <a:cubicBezTo>
                    <a:pt x="10359749" y="1411423"/>
                    <a:pt x="10358479" y="1668096"/>
                    <a:pt x="10358479" y="1924769"/>
                  </a:cubicBezTo>
                  <a:cubicBezTo>
                    <a:pt x="10357210" y="2130916"/>
                    <a:pt x="10359749" y="2339084"/>
                    <a:pt x="10355939" y="2545231"/>
                  </a:cubicBezTo>
                  <a:cubicBezTo>
                    <a:pt x="10355939" y="2569484"/>
                    <a:pt x="10354670" y="2593675"/>
                    <a:pt x="10353399" y="2608915"/>
                  </a:cubicBezTo>
                  <a:cubicBezTo>
                    <a:pt x="10352129" y="2624155"/>
                    <a:pt x="10347049" y="2635585"/>
                    <a:pt x="10330539" y="2634315"/>
                  </a:cubicBezTo>
                  <a:cubicBezTo>
                    <a:pt x="10308949" y="2631775"/>
                    <a:pt x="10182995" y="2627965"/>
                    <a:pt x="10031974" y="2629235"/>
                  </a:cubicBezTo>
                  <a:cubicBezTo>
                    <a:pt x="9461448" y="2631775"/>
                    <a:pt x="8899311" y="2629235"/>
                    <a:pt x="8328785" y="2626695"/>
                  </a:cubicBezTo>
                  <a:cubicBezTo>
                    <a:pt x="7196122" y="2621615"/>
                    <a:pt x="6063460" y="2626695"/>
                    <a:pt x="4930797" y="2622885"/>
                  </a:cubicBezTo>
                  <a:cubicBezTo>
                    <a:pt x="4335100" y="2620345"/>
                    <a:pt x="3739404" y="2621615"/>
                    <a:pt x="3143707" y="2621615"/>
                  </a:cubicBezTo>
                  <a:cubicBezTo>
                    <a:pt x="2984295" y="2621615"/>
                    <a:pt x="2833273" y="2620345"/>
                    <a:pt x="2673861" y="2620345"/>
                  </a:cubicBezTo>
                  <a:cubicBezTo>
                    <a:pt x="2396988" y="2619075"/>
                    <a:pt x="2128505" y="2622885"/>
                    <a:pt x="1851632" y="2621615"/>
                  </a:cubicBezTo>
                  <a:cubicBezTo>
                    <a:pt x="1574759" y="2620345"/>
                    <a:pt x="1289496" y="2619075"/>
                    <a:pt x="1012623" y="2617805"/>
                  </a:cubicBezTo>
                  <a:cubicBezTo>
                    <a:pt x="727360" y="2616535"/>
                    <a:pt x="265904" y="2616535"/>
                    <a:pt x="41910" y="2613995"/>
                  </a:cubicBezTo>
                  <a:cubicBezTo>
                    <a:pt x="17780" y="2611455"/>
                    <a:pt x="19050" y="2610185"/>
                    <a:pt x="19050" y="2579589"/>
                  </a:cubicBezTo>
                  <a:cubicBezTo>
                    <a:pt x="19050" y="2573526"/>
                    <a:pt x="19050" y="2565441"/>
                    <a:pt x="19050" y="2559378"/>
                  </a:cubicBezTo>
                  <a:cubicBezTo>
                    <a:pt x="19050" y="2527042"/>
                    <a:pt x="19050" y="2496726"/>
                    <a:pt x="19050" y="2464389"/>
                  </a:cubicBezTo>
                  <a:cubicBezTo>
                    <a:pt x="19050" y="2351210"/>
                    <a:pt x="19050" y="2238032"/>
                    <a:pt x="19050" y="2124853"/>
                  </a:cubicBezTo>
                  <a:cubicBezTo>
                    <a:pt x="19050" y="1862117"/>
                    <a:pt x="19050" y="1599381"/>
                    <a:pt x="19050" y="1336645"/>
                  </a:cubicBezTo>
                  <a:cubicBezTo>
                    <a:pt x="19050" y="1269950"/>
                    <a:pt x="19050" y="1205277"/>
                    <a:pt x="17780" y="1138582"/>
                  </a:cubicBezTo>
                  <a:cubicBezTo>
                    <a:pt x="12700" y="865741"/>
                    <a:pt x="12700" y="592899"/>
                    <a:pt x="8890" y="322079"/>
                  </a:cubicBezTo>
                  <a:cubicBezTo>
                    <a:pt x="8890" y="263469"/>
                    <a:pt x="7620" y="204858"/>
                    <a:pt x="7620" y="146248"/>
                  </a:cubicBezTo>
                  <a:cubicBezTo>
                    <a:pt x="3810" y="87638"/>
                    <a:pt x="0" y="48260"/>
                    <a:pt x="0" y="15240"/>
                  </a:cubicBezTo>
                  <a:close/>
                  <a:moveTo>
                    <a:pt x="10326729" y="2601295"/>
                  </a:moveTo>
                  <a:cubicBezTo>
                    <a:pt x="10329270" y="2545231"/>
                    <a:pt x="10327999" y="2482579"/>
                    <a:pt x="10329270" y="2417905"/>
                  </a:cubicBezTo>
                  <a:cubicBezTo>
                    <a:pt x="10330539" y="2294621"/>
                    <a:pt x="10330539" y="2169316"/>
                    <a:pt x="10331810" y="2046032"/>
                  </a:cubicBezTo>
                  <a:cubicBezTo>
                    <a:pt x="10333079" y="1777233"/>
                    <a:pt x="10334349" y="1510455"/>
                    <a:pt x="10335620" y="1241656"/>
                  </a:cubicBezTo>
                  <a:cubicBezTo>
                    <a:pt x="10338160" y="906162"/>
                    <a:pt x="10343239" y="572689"/>
                    <a:pt x="10344510" y="237195"/>
                  </a:cubicBezTo>
                  <a:cubicBezTo>
                    <a:pt x="10344510" y="182627"/>
                    <a:pt x="10345779" y="128059"/>
                    <a:pt x="10344510" y="73660"/>
                  </a:cubicBezTo>
                  <a:cubicBezTo>
                    <a:pt x="10344510" y="64770"/>
                    <a:pt x="10343239" y="55880"/>
                    <a:pt x="10340699" y="46990"/>
                  </a:cubicBezTo>
                  <a:cubicBezTo>
                    <a:pt x="10339429" y="43180"/>
                    <a:pt x="10339429" y="39370"/>
                    <a:pt x="10338160" y="35560"/>
                  </a:cubicBezTo>
                  <a:cubicBezTo>
                    <a:pt x="10336889" y="26670"/>
                    <a:pt x="10338160" y="29210"/>
                    <a:pt x="10330539" y="26670"/>
                  </a:cubicBezTo>
                  <a:cubicBezTo>
                    <a:pt x="10316570" y="21590"/>
                    <a:pt x="10224946" y="25400"/>
                    <a:pt x="10132655" y="25400"/>
                  </a:cubicBezTo>
                  <a:cubicBezTo>
                    <a:pt x="9578909" y="31750"/>
                    <a:pt x="9025163" y="35560"/>
                    <a:pt x="8463027" y="31750"/>
                  </a:cubicBezTo>
                  <a:cubicBezTo>
                    <a:pt x="7363924" y="25400"/>
                    <a:pt x="6248041" y="24130"/>
                    <a:pt x="5148939" y="35560"/>
                  </a:cubicBezTo>
                  <a:cubicBezTo>
                    <a:pt x="4846896" y="39370"/>
                    <a:pt x="4544852" y="40640"/>
                    <a:pt x="4242809" y="40640"/>
                  </a:cubicBezTo>
                  <a:cubicBezTo>
                    <a:pt x="3982716" y="40640"/>
                    <a:pt x="3714233" y="36830"/>
                    <a:pt x="3454140" y="38100"/>
                  </a:cubicBezTo>
                  <a:cubicBezTo>
                    <a:pt x="3034635" y="40640"/>
                    <a:pt x="2623521" y="39370"/>
                    <a:pt x="2204016" y="39370"/>
                  </a:cubicBezTo>
                  <a:cubicBezTo>
                    <a:pt x="1927143" y="39370"/>
                    <a:pt x="1658660" y="48260"/>
                    <a:pt x="1381787" y="49530"/>
                  </a:cubicBezTo>
                  <a:cubicBezTo>
                    <a:pt x="1121694" y="50800"/>
                    <a:pt x="853211" y="44450"/>
                    <a:pt x="584728" y="41910"/>
                  </a:cubicBezTo>
                  <a:cubicBezTo>
                    <a:pt x="458876" y="40640"/>
                    <a:pt x="324635" y="39370"/>
                    <a:pt x="190393" y="38100"/>
                  </a:cubicBezTo>
                  <a:cubicBezTo>
                    <a:pt x="123273" y="36830"/>
                    <a:pt x="56152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9553"/>
                    <a:pt x="24130" y="103806"/>
                  </a:cubicBezTo>
                  <a:cubicBezTo>
                    <a:pt x="25400" y="134122"/>
                    <a:pt x="25400" y="164437"/>
                    <a:pt x="25400" y="194753"/>
                  </a:cubicBezTo>
                  <a:cubicBezTo>
                    <a:pt x="25400" y="320058"/>
                    <a:pt x="21590" y="443342"/>
                    <a:pt x="25400" y="568647"/>
                  </a:cubicBezTo>
                  <a:cubicBezTo>
                    <a:pt x="30480" y="718204"/>
                    <a:pt x="30480" y="867762"/>
                    <a:pt x="30480" y="1017319"/>
                  </a:cubicBezTo>
                  <a:cubicBezTo>
                    <a:pt x="31750" y="1259845"/>
                    <a:pt x="31750" y="1502371"/>
                    <a:pt x="31750" y="1744896"/>
                  </a:cubicBezTo>
                  <a:cubicBezTo>
                    <a:pt x="31750" y="1983380"/>
                    <a:pt x="31750" y="2221863"/>
                    <a:pt x="33020" y="2460347"/>
                  </a:cubicBezTo>
                  <a:cubicBezTo>
                    <a:pt x="33020" y="2482579"/>
                    <a:pt x="33020" y="2506831"/>
                    <a:pt x="33020" y="2529063"/>
                  </a:cubicBezTo>
                  <a:cubicBezTo>
                    <a:pt x="33020" y="2549273"/>
                    <a:pt x="33020" y="2571505"/>
                    <a:pt x="39370" y="2593675"/>
                  </a:cubicBezTo>
                  <a:cubicBezTo>
                    <a:pt x="45720" y="2597485"/>
                    <a:pt x="131663" y="2597485"/>
                    <a:pt x="182003" y="2598755"/>
                  </a:cubicBezTo>
                  <a:cubicBezTo>
                    <a:pt x="265904" y="2600025"/>
                    <a:pt x="341415" y="2600025"/>
                    <a:pt x="416926" y="2600025"/>
                  </a:cubicBezTo>
                  <a:cubicBezTo>
                    <a:pt x="677019" y="2597485"/>
                    <a:pt x="928722" y="2598755"/>
                    <a:pt x="1188815" y="2600025"/>
                  </a:cubicBezTo>
                  <a:cubicBezTo>
                    <a:pt x="1314666" y="2600025"/>
                    <a:pt x="1448908" y="2600025"/>
                    <a:pt x="1574759" y="2601295"/>
                  </a:cubicBezTo>
                  <a:cubicBezTo>
                    <a:pt x="1709001" y="2602565"/>
                    <a:pt x="1851632" y="2607645"/>
                    <a:pt x="1985874" y="2603835"/>
                  </a:cubicBezTo>
                  <a:cubicBezTo>
                    <a:pt x="2237576" y="2597485"/>
                    <a:pt x="2506059" y="2601295"/>
                    <a:pt x="2757762" y="2601295"/>
                  </a:cubicBezTo>
                  <a:cubicBezTo>
                    <a:pt x="2925564" y="2601295"/>
                    <a:pt x="3093366" y="2605105"/>
                    <a:pt x="3261168" y="2605105"/>
                  </a:cubicBezTo>
                  <a:cubicBezTo>
                    <a:pt x="3403800" y="2605105"/>
                    <a:pt x="3554821" y="2605105"/>
                    <a:pt x="3697453" y="2603835"/>
                  </a:cubicBezTo>
                  <a:cubicBezTo>
                    <a:pt x="4377051" y="2602565"/>
                    <a:pt x="5048258" y="2601295"/>
                    <a:pt x="5719466" y="2603835"/>
                  </a:cubicBezTo>
                  <a:cubicBezTo>
                    <a:pt x="5987948" y="2605105"/>
                    <a:pt x="6256432" y="2602565"/>
                    <a:pt x="6524915" y="2602565"/>
                  </a:cubicBezTo>
                  <a:cubicBezTo>
                    <a:pt x="6785008" y="2601295"/>
                    <a:pt x="7045100" y="2597485"/>
                    <a:pt x="7305194" y="2601295"/>
                  </a:cubicBezTo>
                  <a:cubicBezTo>
                    <a:pt x="7565286" y="2605105"/>
                    <a:pt x="7833769" y="2602565"/>
                    <a:pt x="8093863" y="2606375"/>
                  </a:cubicBezTo>
                  <a:cubicBezTo>
                    <a:pt x="8362345" y="2610185"/>
                    <a:pt x="8630828" y="2605105"/>
                    <a:pt x="8899311" y="2605105"/>
                  </a:cubicBezTo>
                  <a:cubicBezTo>
                    <a:pt x="9159404" y="2605105"/>
                    <a:pt x="9427887" y="2605105"/>
                    <a:pt x="9687980" y="2606375"/>
                  </a:cubicBezTo>
                  <a:cubicBezTo>
                    <a:pt x="9948073" y="2603835"/>
                    <a:pt x="10191386" y="2601295"/>
                    <a:pt x="10326729" y="260129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0727">
            <a:off x="-1907913" y="-849423"/>
            <a:ext cx="6275962" cy="3115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849292">
            <a:off x="14387966" y="7752578"/>
            <a:ext cx="6172609" cy="316486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998371" y="1592663"/>
            <a:ext cx="14503124" cy="1237549"/>
            <a:chOff x="0" y="0"/>
            <a:chExt cx="10366099" cy="884538"/>
          </a:xfrm>
        </p:grpSpPr>
        <p:sp>
          <p:nvSpPr>
            <p:cNvPr id="8" name="Freeform 8"/>
            <p:cNvSpPr/>
            <p:nvPr/>
          </p:nvSpPr>
          <p:spPr>
            <a:xfrm>
              <a:off x="13970" y="17780"/>
              <a:ext cx="10335619" cy="845168"/>
            </a:xfrm>
            <a:custGeom>
              <a:avLst/>
              <a:gdLst/>
              <a:ahLst/>
              <a:cxnLst/>
              <a:rect l="l" t="t" r="r" b="b"/>
              <a:pathLst>
                <a:path w="10335619" h="845168">
                  <a:moveTo>
                    <a:pt x="10319109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10335619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2540"/>
              <a:ext cx="10371179" cy="889618"/>
            </a:xfrm>
            <a:custGeom>
              <a:avLst/>
              <a:gdLst/>
              <a:ahLst/>
              <a:cxnLst/>
              <a:rect l="l" t="t" r="r" b="b"/>
              <a:pathLst>
                <a:path w="10371179" h="889618">
                  <a:moveTo>
                    <a:pt x="0" y="15240"/>
                  </a:moveTo>
                  <a:cubicBezTo>
                    <a:pt x="41910" y="19050"/>
                    <a:pt x="257514" y="20320"/>
                    <a:pt x="534387" y="22860"/>
                  </a:cubicBezTo>
                  <a:cubicBezTo>
                    <a:pt x="811260" y="24130"/>
                    <a:pt x="1096524" y="30480"/>
                    <a:pt x="1381787" y="27940"/>
                  </a:cubicBezTo>
                  <a:cubicBezTo>
                    <a:pt x="1516028" y="26670"/>
                    <a:pt x="1650270" y="22860"/>
                    <a:pt x="1784511" y="20320"/>
                  </a:cubicBezTo>
                  <a:cubicBezTo>
                    <a:pt x="1927143" y="17780"/>
                    <a:pt x="2069775" y="17780"/>
                    <a:pt x="2212406" y="19050"/>
                  </a:cubicBezTo>
                  <a:cubicBezTo>
                    <a:pt x="2455719" y="20320"/>
                    <a:pt x="2699032" y="20320"/>
                    <a:pt x="2933954" y="19050"/>
                  </a:cubicBezTo>
                  <a:cubicBezTo>
                    <a:pt x="3538041" y="16510"/>
                    <a:pt x="4142128" y="20320"/>
                    <a:pt x="4754605" y="17780"/>
                  </a:cubicBezTo>
                  <a:cubicBezTo>
                    <a:pt x="5761416" y="11430"/>
                    <a:pt x="6768227" y="6350"/>
                    <a:pt x="7783429" y="10160"/>
                  </a:cubicBezTo>
                  <a:cubicBezTo>
                    <a:pt x="8353955" y="12700"/>
                    <a:pt x="8932872" y="16510"/>
                    <a:pt x="9503398" y="11430"/>
                  </a:cubicBezTo>
                  <a:cubicBezTo>
                    <a:pt x="9771881" y="8890"/>
                    <a:pt x="10040364" y="1270"/>
                    <a:pt x="10307679" y="3810"/>
                  </a:cubicBezTo>
                  <a:cubicBezTo>
                    <a:pt x="10320379" y="3810"/>
                    <a:pt x="10345779" y="0"/>
                    <a:pt x="10354670" y="10160"/>
                  </a:cubicBezTo>
                  <a:cubicBezTo>
                    <a:pt x="10359749" y="15240"/>
                    <a:pt x="10358479" y="22860"/>
                    <a:pt x="10359749" y="29210"/>
                  </a:cubicBezTo>
                  <a:cubicBezTo>
                    <a:pt x="10361020" y="36830"/>
                    <a:pt x="10362289" y="45720"/>
                    <a:pt x="10364829" y="53340"/>
                  </a:cubicBezTo>
                  <a:cubicBezTo>
                    <a:pt x="10371179" y="80612"/>
                    <a:pt x="10369910" y="97935"/>
                    <a:pt x="10369910" y="115258"/>
                  </a:cubicBezTo>
                  <a:cubicBezTo>
                    <a:pt x="10369910" y="134436"/>
                    <a:pt x="10369910" y="153615"/>
                    <a:pt x="10369910" y="172794"/>
                  </a:cubicBezTo>
                  <a:cubicBezTo>
                    <a:pt x="10369910" y="214863"/>
                    <a:pt x="10368639" y="256314"/>
                    <a:pt x="10366099" y="298383"/>
                  </a:cubicBezTo>
                  <a:cubicBezTo>
                    <a:pt x="10363560" y="334265"/>
                    <a:pt x="10361020" y="369529"/>
                    <a:pt x="10361020" y="405412"/>
                  </a:cubicBezTo>
                  <a:cubicBezTo>
                    <a:pt x="10359749" y="483364"/>
                    <a:pt x="10358479" y="561934"/>
                    <a:pt x="10358479" y="640505"/>
                  </a:cubicBezTo>
                  <a:cubicBezTo>
                    <a:pt x="10357210" y="703609"/>
                    <a:pt x="10359749" y="767332"/>
                    <a:pt x="10355939" y="830435"/>
                  </a:cubicBezTo>
                  <a:cubicBezTo>
                    <a:pt x="10355939" y="837859"/>
                    <a:pt x="10354670" y="847708"/>
                    <a:pt x="10353399" y="862948"/>
                  </a:cubicBezTo>
                  <a:cubicBezTo>
                    <a:pt x="10352129" y="878188"/>
                    <a:pt x="10347049" y="889618"/>
                    <a:pt x="10330539" y="888348"/>
                  </a:cubicBezTo>
                  <a:cubicBezTo>
                    <a:pt x="10308949" y="885808"/>
                    <a:pt x="10182995" y="881998"/>
                    <a:pt x="10031974" y="883268"/>
                  </a:cubicBezTo>
                  <a:cubicBezTo>
                    <a:pt x="9461448" y="885808"/>
                    <a:pt x="8899311" y="883268"/>
                    <a:pt x="8328785" y="880728"/>
                  </a:cubicBezTo>
                  <a:cubicBezTo>
                    <a:pt x="7196122" y="875648"/>
                    <a:pt x="6063460" y="880728"/>
                    <a:pt x="4930797" y="876918"/>
                  </a:cubicBezTo>
                  <a:cubicBezTo>
                    <a:pt x="4335100" y="874378"/>
                    <a:pt x="3739404" y="875648"/>
                    <a:pt x="3143707" y="875648"/>
                  </a:cubicBezTo>
                  <a:cubicBezTo>
                    <a:pt x="2984295" y="875648"/>
                    <a:pt x="2833273" y="874378"/>
                    <a:pt x="2673861" y="874378"/>
                  </a:cubicBezTo>
                  <a:cubicBezTo>
                    <a:pt x="2396988" y="873108"/>
                    <a:pt x="2128505" y="876918"/>
                    <a:pt x="1851632" y="875648"/>
                  </a:cubicBezTo>
                  <a:cubicBezTo>
                    <a:pt x="1574759" y="874378"/>
                    <a:pt x="1289496" y="873108"/>
                    <a:pt x="1012623" y="871838"/>
                  </a:cubicBezTo>
                  <a:cubicBezTo>
                    <a:pt x="727360" y="870568"/>
                    <a:pt x="265904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10326729" y="855328"/>
                  </a:moveTo>
                  <a:cubicBezTo>
                    <a:pt x="10329270" y="830435"/>
                    <a:pt x="10327999" y="811257"/>
                    <a:pt x="10329270" y="791460"/>
                  </a:cubicBezTo>
                  <a:cubicBezTo>
                    <a:pt x="10330539" y="753721"/>
                    <a:pt x="10330539" y="715364"/>
                    <a:pt x="10331810" y="677625"/>
                  </a:cubicBezTo>
                  <a:cubicBezTo>
                    <a:pt x="10333079" y="595342"/>
                    <a:pt x="10334349" y="513679"/>
                    <a:pt x="10335620" y="431396"/>
                  </a:cubicBezTo>
                  <a:cubicBezTo>
                    <a:pt x="10338160" y="328697"/>
                    <a:pt x="10343239" y="226618"/>
                    <a:pt x="10344510" y="123919"/>
                  </a:cubicBezTo>
                  <a:cubicBezTo>
                    <a:pt x="10344510" y="107215"/>
                    <a:pt x="10345779" y="90511"/>
                    <a:pt x="10344510" y="73660"/>
                  </a:cubicBezTo>
                  <a:cubicBezTo>
                    <a:pt x="10344510" y="64770"/>
                    <a:pt x="10343239" y="55880"/>
                    <a:pt x="10340699" y="46990"/>
                  </a:cubicBezTo>
                  <a:cubicBezTo>
                    <a:pt x="10339429" y="43180"/>
                    <a:pt x="10339429" y="39370"/>
                    <a:pt x="10338160" y="35560"/>
                  </a:cubicBezTo>
                  <a:cubicBezTo>
                    <a:pt x="10336889" y="26670"/>
                    <a:pt x="10338160" y="29210"/>
                    <a:pt x="10330539" y="26670"/>
                  </a:cubicBezTo>
                  <a:cubicBezTo>
                    <a:pt x="10316570" y="21590"/>
                    <a:pt x="10224946" y="25400"/>
                    <a:pt x="10132655" y="25400"/>
                  </a:cubicBezTo>
                  <a:cubicBezTo>
                    <a:pt x="9578909" y="31750"/>
                    <a:pt x="9025163" y="35560"/>
                    <a:pt x="8463027" y="31750"/>
                  </a:cubicBezTo>
                  <a:cubicBezTo>
                    <a:pt x="7363924" y="25400"/>
                    <a:pt x="6248041" y="24130"/>
                    <a:pt x="5148939" y="35560"/>
                  </a:cubicBezTo>
                  <a:cubicBezTo>
                    <a:pt x="4846896" y="39370"/>
                    <a:pt x="4544852" y="40640"/>
                    <a:pt x="4242809" y="40640"/>
                  </a:cubicBezTo>
                  <a:cubicBezTo>
                    <a:pt x="3982716" y="40640"/>
                    <a:pt x="3714233" y="36830"/>
                    <a:pt x="3454140" y="38100"/>
                  </a:cubicBezTo>
                  <a:cubicBezTo>
                    <a:pt x="3034635" y="40640"/>
                    <a:pt x="2623521" y="39370"/>
                    <a:pt x="2204016" y="39370"/>
                  </a:cubicBezTo>
                  <a:cubicBezTo>
                    <a:pt x="1927143" y="39370"/>
                    <a:pt x="1658660" y="48260"/>
                    <a:pt x="1381787" y="49530"/>
                  </a:cubicBezTo>
                  <a:cubicBezTo>
                    <a:pt x="1121694" y="50800"/>
                    <a:pt x="853211" y="44450"/>
                    <a:pt x="584728" y="41910"/>
                  </a:cubicBezTo>
                  <a:cubicBezTo>
                    <a:pt x="458876" y="40640"/>
                    <a:pt x="324635" y="39370"/>
                    <a:pt x="190393" y="38100"/>
                  </a:cubicBezTo>
                  <a:cubicBezTo>
                    <a:pt x="123273" y="36830"/>
                    <a:pt x="56152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31663" y="851518"/>
                    <a:pt x="182003" y="852788"/>
                  </a:cubicBezTo>
                  <a:cubicBezTo>
                    <a:pt x="265904" y="854058"/>
                    <a:pt x="341415" y="854058"/>
                    <a:pt x="416926" y="854058"/>
                  </a:cubicBezTo>
                  <a:cubicBezTo>
                    <a:pt x="677019" y="851518"/>
                    <a:pt x="928722" y="852788"/>
                    <a:pt x="1188815" y="854058"/>
                  </a:cubicBezTo>
                  <a:cubicBezTo>
                    <a:pt x="1314666" y="854058"/>
                    <a:pt x="1448908" y="854058"/>
                    <a:pt x="1574759" y="855328"/>
                  </a:cubicBezTo>
                  <a:cubicBezTo>
                    <a:pt x="1709001" y="856598"/>
                    <a:pt x="1851632" y="861678"/>
                    <a:pt x="1985874" y="857868"/>
                  </a:cubicBezTo>
                  <a:cubicBezTo>
                    <a:pt x="2237576" y="851518"/>
                    <a:pt x="2506059" y="855328"/>
                    <a:pt x="2757762" y="855328"/>
                  </a:cubicBezTo>
                  <a:cubicBezTo>
                    <a:pt x="2925564" y="855328"/>
                    <a:pt x="3093366" y="859138"/>
                    <a:pt x="3261168" y="859138"/>
                  </a:cubicBezTo>
                  <a:cubicBezTo>
                    <a:pt x="3403800" y="859138"/>
                    <a:pt x="3554821" y="859138"/>
                    <a:pt x="3697453" y="857868"/>
                  </a:cubicBezTo>
                  <a:cubicBezTo>
                    <a:pt x="4377051" y="856598"/>
                    <a:pt x="5048258" y="855328"/>
                    <a:pt x="5719466" y="857868"/>
                  </a:cubicBezTo>
                  <a:cubicBezTo>
                    <a:pt x="5987948" y="859138"/>
                    <a:pt x="6256432" y="856598"/>
                    <a:pt x="6524915" y="856598"/>
                  </a:cubicBezTo>
                  <a:cubicBezTo>
                    <a:pt x="6785008" y="855328"/>
                    <a:pt x="7045100" y="851518"/>
                    <a:pt x="7305194" y="855328"/>
                  </a:cubicBezTo>
                  <a:cubicBezTo>
                    <a:pt x="7565286" y="859138"/>
                    <a:pt x="7833769" y="856598"/>
                    <a:pt x="8093863" y="860408"/>
                  </a:cubicBezTo>
                  <a:cubicBezTo>
                    <a:pt x="8362345" y="864218"/>
                    <a:pt x="8630828" y="859138"/>
                    <a:pt x="8899311" y="859138"/>
                  </a:cubicBezTo>
                  <a:cubicBezTo>
                    <a:pt x="9159404" y="859138"/>
                    <a:pt x="9427887" y="859138"/>
                    <a:pt x="9687980" y="860408"/>
                  </a:cubicBezTo>
                  <a:cubicBezTo>
                    <a:pt x="9948073" y="857868"/>
                    <a:pt x="10191386" y="855328"/>
                    <a:pt x="10326729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46303" y="5854168"/>
            <a:ext cx="17027967" cy="3957001"/>
            <a:chOff x="0" y="0"/>
            <a:chExt cx="11319723" cy="2630505"/>
          </a:xfrm>
        </p:grpSpPr>
        <p:sp>
          <p:nvSpPr>
            <p:cNvPr id="11" name="Freeform 11"/>
            <p:cNvSpPr/>
            <p:nvPr/>
          </p:nvSpPr>
          <p:spPr>
            <a:xfrm>
              <a:off x="13970" y="17780"/>
              <a:ext cx="11289243" cy="2591135"/>
            </a:xfrm>
            <a:custGeom>
              <a:avLst/>
              <a:gdLst/>
              <a:ahLst/>
              <a:cxnLst/>
              <a:rect l="l" t="t" r="r" b="b"/>
              <a:pathLst>
                <a:path w="11289243" h="2591135">
                  <a:moveTo>
                    <a:pt x="11272733" y="2591135"/>
                  </a:moveTo>
                  <a:lnTo>
                    <a:pt x="15240" y="2583515"/>
                  </a:lnTo>
                  <a:lnTo>
                    <a:pt x="0" y="11430"/>
                  </a:lnTo>
                  <a:lnTo>
                    <a:pt x="11289243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-2540"/>
              <a:ext cx="11324803" cy="2635585"/>
            </a:xfrm>
            <a:custGeom>
              <a:avLst/>
              <a:gdLst/>
              <a:ahLst/>
              <a:cxnLst/>
              <a:rect l="l" t="t" r="r" b="b"/>
              <a:pathLst>
                <a:path w="11324803" h="2635585">
                  <a:moveTo>
                    <a:pt x="0" y="15240"/>
                  </a:moveTo>
                  <a:cubicBezTo>
                    <a:pt x="41910" y="19050"/>
                    <a:pt x="276551" y="20320"/>
                    <a:pt x="579175" y="22860"/>
                  </a:cubicBezTo>
                  <a:cubicBezTo>
                    <a:pt x="881800" y="24130"/>
                    <a:pt x="1193595" y="30480"/>
                    <a:pt x="1505390" y="27940"/>
                  </a:cubicBezTo>
                  <a:cubicBezTo>
                    <a:pt x="1652117" y="26670"/>
                    <a:pt x="1798844" y="22860"/>
                    <a:pt x="1945571" y="20320"/>
                  </a:cubicBezTo>
                  <a:cubicBezTo>
                    <a:pt x="2101468" y="17780"/>
                    <a:pt x="2257366" y="17780"/>
                    <a:pt x="2413263" y="19050"/>
                  </a:cubicBezTo>
                  <a:cubicBezTo>
                    <a:pt x="2679206" y="20320"/>
                    <a:pt x="2945149" y="20320"/>
                    <a:pt x="3201921" y="19050"/>
                  </a:cubicBezTo>
                  <a:cubicBezTo>
                    <a:pt x="3862193" y="16510"/>
                    <a:pt x="4522465" y="20320"/>
                    <a:pt x="5191907" y="17780"/>
                  </a:cubicBezTo>
                  <a:cubicBezTo>
                    <a:pt x="6292360" y="11430"/>
                    <a:pt x="7392812" y="6350"/>
                    <a:pt x="8502435" y="10160"/>
                  </a:cubicBezTo>
                  <a:cubicBezTo>
                    <a:pt x="9126025" y="12700"/>
                    <a:pt x="9758786" y="16510"/>
                    <a:pt x="10382376" y="11430"/>
                  </a:cubicBezTo>
                  <a:cubicBezTo>
                    <a:pt x="10675830" y="8890"/>
                    <a:pt x="10969284" y="1270"/>
                    <a:pt x="11261303" y="3810"/>
                  </a:cubicBezTo>
                  <a:cubicBezTo>
                    <a:pt x="11274003" y="3810"/>
                    <a:pt x="11299403" y="0"/>
                    <a:pt x="11308293" y="10160"/>
                  </a:cubicBezTo>
                  <a:cubicBezTo>
                    <a:pt x="11313373" y="15240"/>
                    <a:pt x="11312103" y="22860"/>
                    <a:pt x="11313373" y="29210"/>
                  </a:cubicBezTo>
                  <a:cubicBezTo>
                    <a:pt x="11314643" y="36830"/>
                    <a:pt x="11315913" y="45720"/>
                    <a:pt x="11318453" y="53340"/>
                  </a:cubicBezTo>
                  <a:cubicBezTo>
                    <a:pt x="11324803" y="95722"/>
                    <a:pt x="11323533" y="152311"/>
                    <a:pt x="11323533" y="208901"/>
                  </a:cubicBezTo>
                  <a:cubicBezTo>
                    <a:pt x="11323533" y="271553"/>
                    <a:pt x="11323533" y="334205"/>
                    <a:pt x="11323533" y="396858"/>
                  </a:cubicBezTo>
                  <a:cubicBezTo>
                    <a:pt x="11323533" y="534289"/>
                    <a:pt x="11322263" y="669699"/>
                    <a:pt x="11319723" y="807130"/>
                  </a:cubicBezTo>
                  <a:cubicBezTo>
                    <a:pt x="11317183" y="924351"/>
                    <a:pt x="11314643" y="1039551"/>
                    <a:pt x="11314643" y="1156772"/>
                  </a:cubicBezTo>
                  <a:cubicBezTo>
                    <a:pt x="11313373" y="1411423"/>
                    <a:pt x="11312103" y="1668096"/>
                    <a:pt x="11312103" y="1924769"/>
                  </a:cubicBezTo>
                  <a:cubicBezTo>
                    <a:pt x="11310833" y="2130916"/>
                    <a:pt x="11313373" y="2339084"/>
                    <a:pt x="11309563" y="2545231"/>
                  </a:cubicBezTo>
                  <a:cubicBezTo>
                    <a:pt x="11309563" y="2569484"/>
                    <a:pt x="11308293" y="2593675"/>
                    <a:pt x="11307023" y="2608915"/>
                  </a:cubicBezTo>
                  <a:cubicBezTo>
                    <a:pt x="11305753" y="2624155"/>
                    <a:pt x="11300673" y="2635585"/>
                    <a:pt x="11284163" y="2634315"/>
                  </a:cubicBezTo>
                  <a:cubicBezTo>
                    <a:pt x="11262573" y="2631775"/>
                    <a:pt x="11125181" y="2627965"/>
                    <a:pt x="10960113" y="2629235"/>
                  </a:cubicBezTo>
                  <a:cubicBezTo>
                    <a:pt x="10336523" y="2631775"/>
                    <a:pt x="9722104" y="2629235"/>
                    <a:pt x="9098514" y="2626695"/>
                  </a:cubicBezTo>
                  <a:cubicBezTo>
                    <a:pt x="7860505" y="2621615"/>
                    <a:pt x="6622495" y="2626695"/>
                    <a:pt x="5384486" y="2622885"/>
                  </a:cubicBezTo>
                  <a:cubicBezTo>
                    <a:pt x="4733385" y="2620345"/>
                    <a:pt x="4082283" y="2621615"/>
                    <a:pt x="3431182" y="2621615"/>
                  </a:cubicBezTo>
                  <a:cubicBezTo>
                    <a:pt x="3256944" y="2621615"/>
                    <a:pt x="3091876" y="2620345"/>
                    <a:pt x="2917638" y="2620345"/>
                  </a:cubicBezTo>
                  <a:cubicBezTo>
                    <a:pt x="2615013" y="2619075"/>
                    <a:pt x="2321559" y="2622885"/>
                    <a:pt x="2018935" y="2621615"/>
                  </a:cubicBezTo>
                  <a:cubicBezTo>
                    <a:pt x="1716310" y="2620345"/>
                    <a:pt x="1404515" y="2619075"/>
                    <a:pt x="1101890" y="2617805"/>
                  </a:cubicBezTo>
                  <a:cubicBezTo>
                    <a:pt x="790095" y="2616535"/>
                    <a:pt x="285721" y="2616535"/>
                    <a:pt x="41910" y="2613995"/>
                  </a:cubicBezTo>
                  <a:cubicBezTo>
                    <a:pt x="17780" y="2611455"/>
                    <a:pt x="19050" y="2610185"/>
                    <a:pt x="19050" y="2579589"/>
                  </a:cubicBezTo>
                  <a:cubicBezTo>
                    <a:pt x="19050" y="2573526"/>
                    <a:pt x="19050" y="2565441"/>
                    <a:pt x="19050" y="2559378"/>
                  </a:cubicBezTo>
                  <a:cubicBezTo>
                    <a:pt x="19050" y="2527042"/>
                    <a:pt x="19050" y="2496726"/>
                    <a:pt x="19050" y="2464389"/>
                  </a:cubicBezTo>
                  <a:cubicBezTo>
                    <a:pt x="19050" y="2351210"/>
                    <a:pt x="19050" y="2238032"/>
                    <a:pt x="19050" y="2124853"/>
                  </a:cubicBezTo>
                  <a:cubicBezTo>
                    <a:pt x="19050" y="1862117"/>
                    <a:pt x="19050" y="1599381"/>
                    <a:pt x="19050" y="1336645"/>
                  </a:cubicBezTo>
                  <a:cubicBezTo>
                    <a:pt x="19050" y="1269950"/>
                    <a:pt x="19050" y="1205277"/>
                    <a:pt x="17780" y="1138582"/>
                  </a:cubicBezTo>
                  <a:cubicBezTo>
                    <a:pt x="12700" y="865741"/>
                    <a:pt x="12700" y="592899"/>
                    <a:pt x="8890" y="322079"/>
                  </a:cubicBezTo>
                  <a:cubicBezTo>
                    <a:pt x="8890" y="263469"/>
                    <a:pt x="7620" y="204858"/>
                    <a:pt x="7620" y="146248"/>
                  </a:cubicBezTo>
                  <a:cubicBezTo>
                    <a:pt x="3810" y="87638"/>
                    <a:pt x="0" y="48260"/>
                    <a:pt x="0" y="15240"/>
                  </a:cubicBezTo>
                  <a:close/>
                  <a:moveTo>
                    <a:pt x="11280353" y="2601295"/>
                  </a:moveTo>
                  <a:cubicBezTo>
                    <a:pt x="11282893" y="2545231"/>
                    <a:pt x="11281623" y="2482579"/>
                    <a:pt x="11282893" y="2417905"/>
                  </a:cubicBezTo>
                  <a:cubicBezTo>
                    <a:pt x="11284163" y="2294621"/>
                    <a:pt x="11284163" y="2169316"/>
                    <a:pt x="11285433" y="2046032"/>
                  </a:cubicBezTo>
                  <a:cubicBezTo>
                    <a:pt x="11286703" y="1777233"/>
                    <a:pt x="11287973" y="1510455"/>
                    <a:pt x="11289243" y="1241656"/>
                  </a:cubicBezTo>
                  <a:cubicBezTo>
                    <a:pt x="11291783" y="906162"/>
                    <a:pt x="11296863" y="572689"/>
                    <a:pt x="11298133" y="237195"/>
                  </a:cubicBezTo>
                  <a:cubicBezTo>
                    <a:pt x="11298133" y="182627"/>
                    <a:pt x="11299403" y="128059"/>
                    <a:pt x="11298133" y="73660"/>
                  </a:cubicBezTo>
                  <a:cubicBezTo>
                    <a:pt x="11298133" y="64770"/>
                    <a:pt x="11296863" y="55880"/>
                    <a:pt x="11294323" y="46990"/>
                  </a:cubicBezTo>
                  <a:cubicBezTo>
                    <a:pt x="11293053" y="43180"/>
                    <a:pt x="11293053" y="39370"/>
                    <a:pt x="11291783" y="35560"/>
                  </a:cubicBezTo>
                  <a:cubicBezTo>
                    <a:pt x="11290513" y="26670"/>
                    <a:pt x="11291783" y="29210"/>
                    <a:pt x="11284163" y="26670"/>
                  </a:cubicBezTo>
                  <a:cubicBezTo>
                    <a:pt x="11270193" y="21590"/>
                    <a:pt x="11171034" y="25400"/>
                    <a:pt x="11070159" y="25400"/>
                  </a:cubicBezTo>
                  <a:cubicBezTo>
                    <a:pt x="10464910" y="31750"/>
                    <a:pt x="9859661" y="35560"/>
                    <a:pt x="9245241" y="31750"/>
                  </a:cubicBezTo>
                  <a:cubicBezTo>
                    <a:pt x="8043914" y="25400"/>
                    <a:pt x="6824245" y="24130"/>
                    <a:pt x="5622918" y="35560"/>
                  </a:cubicBezTo>
                  <a:cubicBezTo>
                    <a:pt x="5292782" y="39370"/>
                    <a:pt x="4962646" y="40640"/>
                    <a:pt x="4632509" y="40640"/>
                  </a:cubicBezTo>
                  <a:cubicBezTo>
                    <a:pt x="4348226" y="40640"/>
                    <a:pt x="4054772" y="36830"/>
                    <a:pt x="3770488" y="38100"/>
                  </a:cubicBezTo>
                  <a:cubicBezTo>
                    <a:pt x="3311966" y="40640"/>
                    <a:pt x="2862615" y="39370"/>
                    <a:pt x="2404093" y="39370"/>
                  </a:cubicBezTo>
                  <a:cubicBezTo>
                    <a:pt x="2101468" y="39370"/>
                    <a:pt x="1808014" y="48260"/>
                    <a:pt x="1505390" y="49530"/>
                  </a:cubicBezTo>
                  <a:cubicBezTo>
                    <a:pt x="1221106" y="50800"/>
                    <a:pt x="927652" y="44450"/>
                    <a:pt x="634198" y="41910"/>
                  </a:cubicBezTo>
                  <a:cubicBezTo>
                    <a:pt x="496641" y="40640"/>
                    <a:pt x="349914" y="39370"/>
                    <a:pt x="203187" y="38100"/>
                  </a:cubicBezTo>
                  <a:cubicBezTo>
                    <a:pt x="129824" y="36830"/>
                    <a:pt x="56460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9553"/>
                    <a:pt x="24130" y="103806"/>
                  </a:cubicBezTo>
                  <a:cubicBezTo>
                    <a:pt x="25400" y="134122"/>
                    <a:pt x="25400" y="164437"/>
                    <a:pt x="25400" y="194753"/>
                  </a:cubicBezTo>
                  <a:cubicBezTo>
                    <a:pt x="25400" y="320058"/>
                    <a:pt x="21590" y="443342"/>
                    <a:pt x="25400" y="568647"/>
                  </a:cubicBezTo>
                  <a:cubicBezTo>
                    <a:pt x="30480" y="718204"/>
                    <a:pt x="30480" y="867762"/>
                    <a:pt x="30480" y="1017319"/>
                  </a:cubicBezTo>
                  <a:cubicBezTo>
                    <a:pt x="31750" y="1259845"/>
                    <a:pt x="31750" y="1502371"/>
                    <a:pt x="31750" y="1744896"/>
                  </a:cubicBezTo>
                  <a:cubicBezTo>
                    <a:pt x="31750" y="1983380"/>
                    <a:pt x="31750" y="2221863"/>
                    <a:pt x="33020" y="2460347"/>
                  </a:cubicBezTo>
                  <a:cubicBezTo>
                    <a:pt x="33020" y="2482579"/>
                    <a:pt x="33020" y="2506831"/>
                    <a:pt x="33020" y="2529063"/>
                  </a:cubicBezTo>
                  <a:cubicBezTo>
                    <a:pt x="33020" y="2549273"/>
                    <a:pt x="33020" y="2571505"/>
                    <a:pt x="39370" y="2593675"/>
                  </a:cubicBezTo>
                  <a:cubicBezTo>
                    <a:pt x="45720" y="2597485"/>
                    <a:pt x="138994" y="2597485"/>
                    <a:pt x="194017" y="2598755"/>
                  </a:cubicBezTo>
                  <a:cubicBezTo>
                    <a:pt x="285721" y="2600025"/>
                    <a:pt x="368255" y="2600025"/>
                    <a:pt x="450789" y="2600025"/>
                  </a:cubicBezTo>
                  <a:cubicBezTo>
                    <a:pt x="735073" y="2597485"/>
                    <a:pt x="1010186" y="2598755"/>
                    <a:pt x="1294470" y="2600025"/>
                  </a:cubicBezTo>
                  <a:cubicBezTo>
                    <a:pt x="1432026" y="2600025"/>
                    <a:pt x="1578753" y="2600025"/>
                    <a:pt x="1716310" y="2601295"/>
                  </a:cubicBezTo>
                  <a:cubicBezTo>
                    <a:pt x="1863037" y="2602565"/>
                    <a:pt x="2018934" y="2607645"/>
                    <a:pt x="2165661" y="2603835"/>
                  </a:cubicBezTo>
                  <a:cubicBezTo>
                    <a:pt x="2440774" y="2597485"/>
                    <a:pt x="2734229" y="2601295"/>
                    <a:pt x="3009342" y="2601295"/>
                  </a:cubicBezTo>
                  <a:cubicBezTo>
                    <a:pt x="3192751" y="2601295"/>
                    <a:pt x="3376159" y="2605105"/>
                    <a:pt x="3559568" y="2605105"/>
                  </a:cubicBezTo>
                  <a:cubicBezTo>
                    <a:pt x="3715466" y="2605105"/>
                    <a:pt x="3880534" y="2605105"/>
                    <a:pt x="4036431" y="2603835"/>
                  </a:cubicBezTo>
                  <a:cubicBezTo>
                    <a:pt x="4779237" y="2602565"/>
                    <a:pt x="5512872" y="2601295"/>
                    <a:pt x="6246507" y="2603835"/>
                  </a:cubicBezTo>
                  <a:cubicBezTo>
                    <a:pt x="6539961" y="2605105"/>
                    <a:pt x="6833415" y="2602565"/>
                    <a:pt x="7126870" y="2602565"/>
                  </a:cubicBezTo>
                  <a:cubicBezTo>
                    <a:pt x="7411153" y="2601295"/>
                    <a:pt x="7695436" y="2597485"/>
                    <a:pt x="7979721" y="2601295"/>
                  </a:cubicBezTo>
                  <a:cubicBezTo>
                    <a:pt x="8264004" y="2605105"/>
                    <a:pt x="8557458" y="2602565"/>
                    <a:pt x="8841742" y="2606375"/>
                  </a:cubicBezTo>
                  <a:cubicBezTo>
                    <a:pt x="9135196" y="2610185"/>
                    <a:pt x="9428650" y="2605105"/>
                    <a:pt x="9722104" y="2605105"/>
                  </a:cubicBezTo>
                  <a:cubicBezTo>
                    <a:pt x="10006388" y="2605105"/>
                    <a:pt x="10299842" y="2605105"/>
                    <a:pt x="10584125" y="2606375"/>
                  </a:cubicBezTo>
                  <a:cubicBezTo>
                    <a:pt x="10868409" y="2603835"/>
                    <a:pt x="11134352" y="2601295"/>
                    <a:pt x="11280353" y="260129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46303" y="5534110"/>
            <a:ext cx="15837331" cy="1306229"/>
            <a:chOff x="0" y="0"/>
            <a:chExt cx="11319723" cy="933626"/>
          </a:xfrm>
        </p:grpSpPr>
        <p:sp>
          <p:nvSpPr>
            <p:cNvPr id="14" name="Freeform 14"/>
            <p:cNvSpPr/>
            <p:nvPr/>
          </p:nvSpPr>
          <p:spPr>
            <a:xfrm>
              <a:off x="13970" y="17780"/>
              <a:ext cx="11289243" cy="894256"/>
            </a:xfrm>
            <a:custGeom>
              <a:avLst/>
              <a:gdLst/>
              <a:ahLst/>
              <a:cxnLst/>
              <a:rect l="l" t="t" r="r" b="b"/>
              <a:pathLst>
                <a:path w="11289243" h="894256">
                  <a:moveTo>
                    <a:pt x="11272733" y="894256"/>
                  </a:moveTo>
                  <a:lnTo>
                    <a:pt x="15240" y="886636"/>
                  </a:lnTo>
                  <a:lnTo>
                    <a:pt x="0" y="11430"/>
                  </a:lnTo>
                  <a:lnTo>
                    <a:pt x="11289243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-2540"/>
              <a:ext cx="11324803" cy="938706"/>
            </a:xfrm>
            <a:custGeom>
              <a:avLst/>
              <a:gdLst/>
              <a:ahLst/>
              <a:cxnLst/>
              <a:rect l="l" t="t" r="r" b="b"/>
              <a:pathLst>
                <a:path w="11324803" h="938706">
                  <a:moveTo>
                    <a:pt x="0" y="15240"/>
                  </a:moveTo>
                  <a:cubicBezTo>
                    <a:pt x="41910" y="19050"/>
                    <a:pt x="276551" y="20320"/>
                    <a:pt x="579175" y="22860"/>
                  </a:cubicBezTo>
                  <a:cubicBezTo>
                    <a:pt x="881800" y="24130"/>
                    <a:pt x="1193595" y="30480"/>
                    <a:pt x="1505390" y="27940"/>
                  </a:cubicBezTo>
                  <a:cubicBezTo>
                    <a:pt x="1652117" y="26670"/>
                    <a:pt x="1798844" y="22860"/>
                    <a:pt x="1945571" y="20320"/>
                  </a:cubicBezTo>
                  <a:cubicBezTo>
                    <a:pt x="2101468" y="17780"/>
                    <a:pt x="2257366" y="17780"/>
                    <a:pt x="2413263" y="19050"/>
                  </a:cubicBezTo>
                  <a:cubicBezTo>
                    <a:pt x="2679206" y="20320"/>
                    <a:pt x="2945149" y="20320"/>
                    <a:pt x="3201921" y="19050"/>
                  </a:cubicBezTo>
                  <a:cubicBezTo>
                    <a:pt x="3862193" y="16510"/>
                    <a:pt x="4522465" y="20320"/>
                    <a:pt x="5191907" y="17780"/>
                  </a:cubicBezTo>
                  <a:cubicBezTo>
                    <a:pt x="6292360" y="11430"/>
                    <a:pt x="7392812" y="6350"/>
                    <a:pt x="8502435" y="10160"/>
                  </a:cubicBezTo>
                  <a:cubicBezTo>
                    <a:pt x="9126025" y="12700"/>
                    <a:pt x="9758786" y="16510"/>
                    <a:pt x="10382376" y="11430"/>
                  </a:cubicBezTo>
                  <a:cubicBezTo>
                    <a:pt x="10675830" y="8890"/>
                    <a:pt x="10969284" y="1270"/>
                    <a:pt x="11261303" y="3810"/>
                  </a:cubicBezTo>
                  <a:cubicBezTo>
                    <a:pt x="11274003" y="3810"/>
                    <a:pt x="11299403" y="0"/>
                    <a:pt x="11308293" y="10160"/>
                  </a:cubicBezTo>
                  <a:cubicBezTo>
                    <a:pt x="11313373" y="15240"/>
                    <a:pt x="11312103" y="22860"/>
                    <a:pt x="11313373" y="29210"/>
                  </a:cubicBezTo>
                  <a:cubicBezTo>
                    <a:pt x="11314643" y="36830"/>
                    <a:pt x="11315913" y="45720"/>
                    <a:pt x="11318453" y="53340"/>
                  </a:cubicBezTo>
                  <a:cubicBezTo>
                    <a:pt x="11324803" y="81037"/>
                    <a:pt x="11323533" y="99464"/>
                    <a:pt x="11323533" y="117891"/>
                  </a:cubicBezTo>
                  <a:cubicBezTo>
                    <a:pt x="11323533" y="138291"/>
                    <a:pt x="11323533" y="158692"/>
                    <a:pt x="11323533" y="179093"/>
                  </a:cubicBezTo>
                  <a:cubicBezTo>
                    <a:pt x="11323533" y="223844"/>
                    <a:pt x="11322263" y="267936"/>
                    <a:pt x="11319723" y="312686"/>
                  </a:cubicBezTo>
                  <a:cubicBezTo>
                    <a:pt x="11317183" y="350856"/>
                    <a:pt x="11314643" y="388367"/>
                    <a:pt x="11314643" y="426537"/>
                  </a:cubicBezTo>
                  <a:cubicBezTo>
                    <a:pt x="11313373" y="509457"/>
                    <a:pt x="11312103" y="593035"/>
                    <a:pt x="11312103" y="676613"/>
                  </a:cubicBezTo>
                  <a:cubicBezTo>
                    <a:pt x="11310833" y="743738"/>
                    <a:pt x="11313373" y="811522"/>
                    <a:pt x="11309563" y="878648"/>
                  </a:cubicBezTo>
                  <a:cubicBezTo>
                    <a:pt x="11309563" y="886545"/>
                    <a:pt x="11308293" y="896796"/>
                    <a:pt x="11307023" y="912036"/>
                  </a:cubicBezTo>
                  <a:cubicBezTo>
                    <a:pt x="11305753" y="927276"/>
                    <a:pt x="11300673" y="938706"/>
                    <a:pt x="11284163" y="937436"/>
                  </a:cubicBezTo>
                  <a:cubicBezTo>
                    <a:pt x="11262573" y="934896"/>
                    <a:pt x="11125181" y="931086"/>
                    <a:pt x="10960113" y="932356"/>
                  </a:cubicBezTo>
                  <a:cubicBezTo>
                    <a:pt x="10336523" y="934896"/>
                    <a:pt x="9722104" y="932356"/>
                    <a:pt x="9098514" y="929816"/>
                  </a:cubicBezTo>
                  <a:cubicBezTo>
                    <a:pt x="7860505" y="924736"/>
                    <a:pt x="6622495" y="929816"/>
                    <a:pt x="5384486" y="926006"/>
                  </a:cubicBezTo>
                  <a:cubicBezTo>
                    <a:pt x="4733385" y="923466"/>
                    <a:pt x="4082283" y="924736"/>
                    <a:pt x="3431182" y="924736"/>
                  </a:cubicBezTo>
                  <a:cubicBezTo>
                    <a:pt x="3256944" y="924736"/>
                    <a:pt x="3091876" y="923466"/>
                    <a:pt x="2917638" y="923466"/>
                  </a:cubicBezTo>
                  <a:cubicBezTo>
                    <a:pt x="2615013" y="922196"/>
                    <a:pt x="2321559" y="926006"/>
                    <a:pt x="2018935" y="924736"/>
                  </a:cubicBezTo>
                  <a:cubicBezTo>
                    <a:pt x="1716310" y="923466"/>
                    <a:pt x="1404515" y="922196"/>
                    <a:pt x="1101890" y="920926"/>
                  </a:cubicBezTo>
                  <a:cubicBezTo>
                    <a:pt x="790095" y="919656"/>
                    <a:pt x="285721" y="919656"/>
                    <a:pt x="41910" y="917116"/>
                  </a:cubicBezTo>
                  <a:cubicBezTo>
                    <a:pt x="17780" y="914576"/>
                    <a:pt x="19050" y="913306"/>
                    <a:pt x="19050" y="889835"/>
                  </a:cubicBezTo>
                  <a:cubicBezTo>
                    <a:pt x="19050" y="887861"/>
                    <a:pt x="19050" y="885228"/>
                    <a:pt x="19050" y="883254"/>
                  </a:cubicBezTo>
                  <a:cubicBezTo>
                    <a:pt x="19050" y="872725"/>
                    <a:pt x="19050" y="862853"/>
                    <a:pt x="19050" y="852324"/>
                  </a:cubicBezTo>
                  <a:cubicBezTo>
                    <a:pt x="19050" y="815471"/>
                    <a:pt x="19050" y="778617"/>
                    <a:pt x="19050" y="741764"/>
                  </a:cubicBezTo>
                  <a:cubicBezTo>
                    <a:pt x="19050" y="656212"/>
                    <a:pt x="19050" y="570659"/>
                    <a:pt x="19050" y="485107"/>
                  </a:cubicBezTo>
                  <a:cubicBezTo>
                    <a:pt x="19050" y="463390"/>
                    <a:pt x="19050" y="442331"/>
                    <a:pt x="17780" y="420614"/>
                  </a:cubicBezTo>
                  <a:cubicBezTo>
                    <a:pt x="12700" y="331771"/>
                    <a:pt x="12700" y="242928"/>
                    <a:pt x="8890" y="154744"/>
                  </a:cubicBezTo>
                  <a:cubicBezTo>
                    <a:pt x="8890" y="135659"/>
                    <a:pt x="7620" y="116574"/>
                    <a:pt x="7620" y="97490"/>
                  </a:cubicBezTo>
                  <a:cubicBezTo>
                    <a:pt x="3810" y="78405"/>
                    <a:pt x="0" y="48260"/>
                    <a:pt x="0" y="15240"/>
                  </a:cubicBezTo>
                  <a:close/>
                  <a:moveTo>
                    <a:pt x="11280353" y="904416"/>
                  </a:moveTo>
                  <a:cubicBezTo>
                    <a:pt x="11282893" y="878648"/>
                    <a:pt x="11281623" y="858247"/>
                    <a:pt x="11282893" y="837188"/>
                  </a:cubicBezTo>
                  <a:cubicBezTo>
                    <a:pt x="11284163" y="797044"/>
                    <a:pt x="11284163" y="756242"/>
                    <a:pt x="11285433" y="716098"/>
                  </a:cubicBezTo>
                  <a:cubicBezTo>
                    <a:pt x="11286703" y="628572"/>
                    <a:pt x="11287973" y="541703"/>
                    <a:pt x="11289243" y="454177"/>
                  </a:cubicBezTo>
                  <a:cubicBezTo>
                    <a:pt x="11291783" y="344933"/>
                    <a:pt x="11296863" y="236348"/>
                    <a:pt x="11298133" y="127104"/>
                  </a:cubicBezTo>
                  <a:cubicBezTo>
                    <a:pt x="11298133" y="109335"/>
                    <a:pt x="11299403" y="91567"/>
                    <a:pt x="11298133" y="73660"/>
                  </a:cubicBezTo>
                  <a:cubicBezTo>
                    <a:pt x="11298133" y="64770"/>
                    <a:pt x="11296863" y="55880"/>
                    <a:pt x="11294323" y="46990"/>
                  </a:cubicBezTo>
                  <a:cubicBezTo>
                    <a:pt x="11293053" y="43180"/>
                    <a:pt x="11293053" y="39370"/>
                    <a:pt x="11291783" y="35560"/>
                  </a:cubicBezTo>
                  <a:cubicBezTo>
                    <a:pt x="11290513" y="26670"/>
                    <a:pt x="11291783" y="29210"/>
                    <a:pt x="11284163" y="26670"/>
                  </a:cubicBezTo>
                  <a:cubicBezTo>
                    <a:pt x="11270193" y="21590"/>
                    <a:pt x="11171034" y="25400"/>
                    <a:pt x="11070159" y="25400"/>
                  </a:cubicBezTo>
                  <a:cubicBezTo>
                    <a:pt x="10464910" y="31750"/>
                    <a:pt x="9859661" y="35560"/>
                    <a:pt x="9245241" y="31750"/>
                  </a:cubicBezTo>
                  <a:cubicBezTo>
                    <a:pt x="8043914" y="25400"/>
                    <a:pt x="6824245" y="24130"/>
                    <a:pt x="5622918" y="35560"/>
                  </a:cubicBezTo>
                  <a:cubicBezTo>
                    <a:pt x="5292782" y="39370"/>
                    <a:pt x="4962646" y="40640"/>
                    <a:pt x="4632509" y="40640"/>
                  </a:cubicBezTo>
                  <a:cubicBezTo>
                    <a:pt x="4348226" y="40640"/>
                    <a:pt x="4054772" y="36830"/>
                    <a:pt x="3770488" y="38100"/>
                  </a:cubicBezTo>
                  <a:cubicBezTo>
                    <a:pt x="3311966" y="40640"/>
                    <a:pt x="2862615" y="39370"/>
                    <a:pt x="2404093" y="39370"/>
                  </a:cubicBezTo>
                  <a:cubicBezTo>
                    <a:pt x="2101468" y="39370"/>
                    <a:pt x="1808014" y="48260"/>
                    <a:pt x="1505390" y="49530"/>
                  </a:cubicBezTo>
                  <a:cubicBezTo>
                    <a:pt x="1221106" y="50800"/>
                    <a:pt x="927652" y="44450"/>
                    <a:pt x="634198" y="41910"/>
                  </a:cubicBezTo>
                  <a:cubicBezTo>
                    <a:pt x="496641" y="40640"/>
                    <a:pt x="349914" y="39370"/>
                    <a:pt x="203187" y="38100"/>
                  </a:cubicBezTo>
                  <a:cubicBezTo>
                    <a:pt x="129824" y="36830"/>
                    <a:pt x="56460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773"/>
                    <a:pt x="24130" y="83670"/>
                  </a:cubicBezTo>
                  <a:cubicBezTo>
                    <a:pt x="25400" y="93541"/>
                    <a:pt x="25400" y="103412"/>
                    <a:pt x="25400" y="113284"/>
                  </a:cubicBezTo>
                  <a:cubicBezTo>
                    <a:pt x="25400" y="154086"/>
                    <a:pt x="21590" y="194229"/>
                    <a:pt x="25400" y="235031"/>
                  </a:cubicBezTo>
                  <a:cubicBezTo>
                    <a:pt x="30480" y="283730"/>
                    <a:pt x="30480" y="332429"/>
                    <a:pt x="30480" y="381128"/>
                  </a:cubicBezTo>
                  <a:cubicBezTo>
                    <a:pt x="31750" y="460100"/>
                    <a:pt x="31750" y="539071"/>
                    <a:pt x="31750" y="618042"/>
                  </a:cubicBezTo>
                  <a:cubicBezTo>
                    <a:pt x="31750" y="695697"/>
                    <a:pt x="31750" y="773352"/>
                    <a:pt x="33020" y="851008"/>
                  </a:cubicBezTo>
                  <a:cubicBezTo>
                    <a:pt x="33020" y="858247"/>
                    <a:pt x="33020" y="866144"/>
                    <a:pt x="33020" y="873383"/>
                  </a:cubicBezTo>
                  <a:cubicBezTo>
                    <a:pt x="33020" y="879964"/>
                    <a:pt x="33020" y="887203"/>
                    <a:pt x="39370" y="896796"/>
                  </a:cubicBezTo>
                  <a:cubicBezTo>
                    <a:pt x="45720" y="900606"/>
                    <a:pt x="138994" y="900606"/>
                    <a:pt x="194017" y="901876"/>
                  </a:cubicBezTo>
                  <a:cubicBezTo>
                    <a:pt x="285721" y="903146"/>
                    <a:pt x="368255" y="903146"/>
                    <a:pt x="450789" y="903146"/>
                  </a:cubicBezTo>
                  <a:cubicBezTo>
                    <a:pt x="735073" y="900606"/>
                    <a:pt x="1010186" y="901876"/>
                    <a:pt x="1294470" y="903146"/>
                  </a:cubicBezTo>
                  <a:cubicBezTo>
                    <a:pt x="1432026" y="903146"/>
                    <a:pt x="1578753" y="903146"/>
                    <a:pt x="1716310" y="904416"/>
                  </a:cubicBezTo>
                  <a:cubicBezTo>
                    <a:pt x="1863037" y="905686"/>
                    <a:pt x="2018934" y="910766"/>
                    <a:pt x="2165661" y="906956"/>
                  </a:cubicBezTo>
                  <a:cubicBezTo>
                    <a:pt x="2440774" y="900606"/>
                    <a:pt x="2734229" y="904416"/>
                    <a:pt x="3009342" y="904416"/>
                  </a:cubicBezTo>
                  <a:cubicBezTo>
                    <a:pt x="3192751" y="904416"/>
                    <a:pt x="3376159" y="908226"/>
                    <a:pt x="3559568" y="908226"/>
                  </a:cubicBezTo>
                  <a:cubicBezTo>
                    <a:pt x="3715466" y="908226"/>
                    <a:pt x="3880534" y="908226"/>
                    <a:pt x="4036431" y="906956"/>
                  </a:cubicBezTo>
                  <a:cubicBezTo>
                    <a:pt x="4779237" y="905686"/>
                    <a:pt x="5512872" y="904416"/>
                    <a:pt x="6246507" y="906956"/>
                  </a:cubicBezTo>
                  <a:cubicBezTo>
                    <a:pt x="6539961" y="908226"/>
                    <a:pt x="6833415" y="905686"/>
                    <a:pt x="7126870" y="905686"/>
                  </a:cubicBezTo>
                  <a:cubicBezTo>
                    <a:pt x="7411153" y="904416"/>
                    <a:pt x="7695436" y="900606"/>
                    <a:pt x="7979721" y="904416"/>
                  </a:cubicBezTo>
                  <a:cubicBezTo>
                    <a:pt x="8264004" y="908226"/>
                    <a:pt x="8557458" y="905686"/>
                    <a:pt x="8841742" y="909496"/>
                  </a:cubicBezTo>
                  <a:cubicBezTo>
                    <a:pt x="9135196" y="913306"/>
                    <a:pt x="9428650" y="908226"/>
                    <a:pt x="9722104" y="908226"/>
                  </a:cubicBezTo>
                  <a:cubicBezTo>
                    <a:pt x="10006388" y="908226"/>
                    <a:pt x="10299842" y="908226"/>
                    <a:pt x="10584125" y="909496"/>
                  </a:cubicBezTo>
                  <a:cubicBezTo>
                    <a:pt x="10868409" y="906956"/>
                    <a:pt x="11134352" y="904416"/>
                    <a:pt x="11280353" y="904416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793084" y="6349336"/>
            <a:ext cx="3056162" cy="3185150"/>
            <a:chOff x="-29210" y="-59690"/>
            <a:chExt cx="6379210" cy="6648450"/>
          </a:xfrm>
        </p:grpSpPr>
        <p:sp>
          <p:nvSpPr>
            <p:cNvPr id="17" name="Freeform 17"/>
            <p:cNvSpPr/>
            <p:nvPr/>
          </p:nvSpPr>
          <p:spPr>
            <a:xfrm>
              <a:off x="-29210" y="-59690"/>
              <a:ext cx="6379210" cy="6648450"/>
            </a:xfrm>
            <a:custGeom>
              <a:avLst/>
              <a:gdLst/>
              <a:ahLst/>
              <a:cxnLst/>
              <a:rect l="l" t="t" r="r" b="b"/>
              <a:pathLst>
                <a:path w="6379210" h="6648450">
                  <a:moveTo>
                    <a:pt x="2320290" y="62230"/>
                  </a:moveTo>
                  <a:cubicBezTo>
                    <a:pt x="2166620" y="95250"/>
                    <a:pt x="58420" y="3027680"/>
                    <a:pt x="29210" y="3183890"/>
                  </a:cubicBezTo>
                  <a:cubicBezTo>
                    <a:pt x="0" y="3340100"/>
                    <a:pt x="2232660" y="6399530"/>
                    <a:pt x="2320290" y="6523990"/>
                  </a:cubicBezTo>
                  <a:cubicBezTo>
                    <a:pt x="2407920" y="6648450"/>
                    <a:pt x="6031230" y="5805170"/>
                    <a:pt x="6176010" y="5789930"/>
                  </a:cubicBezTo>
                  <a:cubicBezTo>
                    <a:pt x="6320790" y="5774690"/>
                    <a:pt x="6379210" y="1374140"/>
                    <a:pt x="6379210" y="1154430"/>
                  </a:cubicBezTo>
                  <a:cubicBezTo>
                    <a:pt x="6379210" y="934720"/>
                    <a:pt x="2609850" y="0"/>
                    <a:pt x="2320290" y="62230"/>
                  </a:cubicBezTo>
                  <a:close/>
                </a:path>
              </a:pathLst>
            </a:custGeom>
            <a:blipFill>
              <a:blip r:embed="rId6"/>
              <a:stretch>
                <a:fillRect l="453" t="-21648" b="-20856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280112">
            <a:off x="12585749" y="1651162"/>
            <a:ext cx="3190353" cy="3391012"/>
            <a:chOff x="-241300" y="-2540"/>
            <a:chExt cx="6623050" cy="7039610"/>
          </a:xfrm>
        </p:grpSpPr>
        <p:sp>
          <p:nvSpPr>
            <p:cNvPr id="19" name="Freeform 19"/>
            <p:cNvSpPr/>
            <p:nvPr/>
          </p:nvSpPr>
          <p:spPr>
            <a:xfrm>
              <a:off x="-241300" y="-2540"/>
              <a:ext cx="6623050" cy="7039610"/>
            </a:xfrm>
            <a:custGeom>
              <a:avLst/>
              <a:gdLst/>
              <a:ahLst/>
              <a:cxnLst/>
              <a:rect l="l" t="t" r="r" b="b"/>
              <a:pathLst>
                <a:path w="6623050" h="7039610">
                  <a:moveTo>
                    <a:pt x="4606290" y="604520"/>
                  </a:moveTo>
                  <a:cubicBezTo>
                    <a:pt x="4606290" y="604520"/>
                    <a:pt x="4391660" y="0"/>
                    <a:pt x="3512820" y="2540"/>
                  </a:cubicBezTo>
                  <a:cubicBezTo>
                    <a:pt x="2633980" y="5080"/>
                    <a:pt x="2282190" y="895350"/>
                    <a:pt x="2282190" y="895350"/>
                  </a:cubicBezTo>
                  <a:cubicBezTo>
                    <a:pt x="2282190" y="895350"/>
                    <a:pt x="1553210" y="577850"/>
                    <a:pt x="1121410" y="1400810"/>
                  </a:cubicBezTo>
                  <a:cubicBezTo>
                    <a:pt x="922020" y="1779270"/>
                    <a:pt x="1017270" y="2247900"/>
                    <a:pt x="1017270" y="2247900"/>
                  </a:cubicBezTo>
                  <a:cubicBezTo>
                    <a:pt x="1017270" y="2247900"/>
                    <a:pt x="577850" y="2329180"/>
                    <a:pt x="342900" y="2988310"/>
                  </a:cubicBezTo>
                  <a:cubicBezTo>
                    <a:pt x="0" y="3950970"/>
                    <a:pt x="635000" y="4321810"/>
                    <a:pt x="635000" y="4321810"/>
                  </a:cubicBezTo>
                  <a:cubicBezTo>
                    <a:pt x="635000" y="4321810"/>
                    <a:pt x="383540" y="4919980"/>
                    <a:pt x="694690" y="5285740"/>
                  </a:cubicBezTo>
                  <a:cubicBezTo>
                    <a:pt x="1351280" y="6057900"/>
                    <a:pt x="1915160" y="5838190"/>
                    <a:pt x="1915160" y="5838190"/>
                  </a:cubicBezTo>
                  <a:cubicBezTo>
                    <a:pt x="1915160" y="5838190"/>
                    <a:pt x="2297430" y="6818630"/>
                    <a:pt x="3309620" y="6929120"/>
                  </a:cubicBezTo>
                  <a:cubicBezTo>
                    <a:pt x="4321810" y="7039610"/>
                    <a:pt x="4560570" y="6162040"/>
                    <a:pt x="4560570" y="6162040"/>
                  </a:cubicBezTo>
                  <a:cubicBezTo>
                    <a:pt x="4560570" y="6162040"/>
                    <a:pt x="5151120" y="6447790"/>
                    <a:pt x="5645150" y="5688331"/>
                  </a:cubicBezTo>
                  <a:cubicBezTo>
                    <a:pt x="6037580" y="5086351"/>
                    <a:pt x="5880100" y="4382770"/>
                    <a:pt x="5880100" y="4382770"/>
                  </a:cubicBezTo>
                  <a:cubicBezTo>
                    <a:pt x="5880100" y="4382770"/>
                    <a:pt x="6623050" y="4075430"/>
                    <a:pt x="6590030" y="3317240"/>
                  </a:cubicBezTo>
                  <a:cubicBezTo>
                    <a:pt x="6557010" y="2559051"/>
                    <a:pt x="5969000" y="2237740"/>
                    <a:pt x="5969000" y="2237740"/>
                  </a:cubicBezTo>
                  <a:cubicBezTo>
                    <a:pt x="5969000" y="2237740"/>
                    <a:pt x="6182360" y="1606550"/>
                    <a:pt x="5633720" y="996950"/>
                  </a:cubicBezTo>
                  <a:cubicBezTo>
                    <a:pt x="5233670" y="552450"/>
                    <a:pt x="4606290" y="604520"/>
                    <a:pt x="4606290" y="604520"/>
                  </a:cubicBezTo>
                  <a:close/>
                </a:path>
              </a:pathLst>
            </a:custGeom>
            <a:blipFill>
              <a:blip r:embed="rId7"/>
              <a:stretch>
                <a:fillRect l="-783" t="35" r="-3944" b="1432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5133511" y="3199850"/>
            <a:ext cx="6936998" cy="233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4"/>
              </a:lnSpc>
            </a:pPr>
            <a:r>
              <a:rPr lang="en-US" sz="2224">
                <a:solidFill>
                  <a:srgbClr val="642615"/>
                </a:solidFill>
                <a:latin typeface="Now"/>
              </a:rPr>
              <a:t>Cultura de Paz é um conjunto de valores, atitudes, tradições, comportamentos e estilos de vida baseados no respeito à vida, ao fim da violência, à prática da não-violência por meio da educação, diálogo e cooperação.</a:t>
            </a:r>
          </a:p>
          <a:p>
            <a:pPr>
              <a:lnSpc>
                <a:spcPts val="3114"/>
              </a:lnSpc>
            </a:pPr>
            <a:endParaRPr lang="en-US" sz="2224">
              <a:solidFill>
                <a:srgbClr val="642615"/>
              </a:solidFill>
              <a:latin typeface="No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133511" y="1884095"/>
            <a:ext cx="5336977" cy="85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3"/>
              </a:lnSpc>
              <a:spcBef>
                <a:spcPct val="0"/>
              </a:spcBef>
            </a:pPr>
            <a:r>
              <a:rPr lang="en-US" sz="5030" spc="201">
                <a:solidFill>
                  <a:srgbClr val="FFFFFF"/>
                </a:solidFill>
                <a:latin typeface="Now Bold"/>
              </a:rPr>
              <a:t>Cultura de Paz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86717" y="5540917"/>
            <a:ext cx="5334298" cy="920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16"/>
              </a:lnSpc>
              <a:spcBef>
                <a:spcPct val="0"/>
              </a:spcBef>
            </a:pPr>
            <a:r>
              <a:rPr lang="en-US" sz="5369" spc="214">
                <a:solidFill>
                  <a:srgbClr val="FFFFFF"/>
                </a:solidFill>
                <a:latin typeface="Now Bold"/>
              </a:rPr>
              <a:t>Não-violência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27938" y="6999605"/>
            <a:ext cx="10791124" cy="295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4"/>
              </a:lnSpc>
            </a:pPr>
            <a:r>
              <a:rPr lang="en-US" sz="2124">
                <a:solidFill>
                  <a:srgbClr val="642615"/>
                </a:solidFill>
                <a:latin typeface="Now"/>
              </a:rPr>
              <a:t>Comunicação Não-Violenta ou CNV, é uma abordagem de resolução de conflitos que, por meio de uma série de práticas (feitas em grupo, em oficinas, cursos, dinâmicas) propõe a consideração do todo: fatos externos, auto-observação, contato com sentimentos e crenças, percepções das necessidades individuais e do outro, admissão e celebração das diferenças. Dessa forma, desperta-se a empatia e a compaixão, sentimentos que, segundo a CNV, são inerentes a todo ser humano, resultando na pacificação da guerra cotidiana.</a:t>
            </a:r>
          </a:p>
          <a:p>
            <a:pPr>
              <a:lnSpc>
                <a:spcPts val="2974"/>
              </a:lnSpc>
            </a:pPr>
            <a:endParaRPr lang="en-US" sz="2124">
              <a:solidFill>
                <a:srgbClr val="642615"/>
              </a:solidFill>
              <a:latin typeface="No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46303" y="212943"/>
            <a:ext cx="17395394" cy="141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>
                <a:solidFill>
                  <a:srgbClr val="000000"/>
                </a:solidFill>
                <a:latin typeface="Open Sans Extra Bold"/>
              </a:rPr>
              <a:t>A escola e sua tarefa educativa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7758" y="1878639"/>
            <a:ext cx="17489413" cy="501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47"/>
              </a:lnSpc>
            </a:pPr>
            <a:r>
              <a:rPr lang="en-US" sz="9605">
                <a:solidFill>
                  <a:srgbClr val="32768A"/>
                </a:solidFill>
                <a:latin typeface="Beth Ellen Bold"/>
              </a:rPr>
              <a:t>E nosso discurso pedagógico, está carregado de ódio?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>
            <a:off x="-405207" y="-857634"/>
            <a:ext cx="3155129" cy="3519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514872" y="-857634"/>
            <a:ext cx="3155129" cy="3519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436" r="7311"/>
          <a:stretch>
            <a:fillRect/>
          </a:stretch>
        </p:blipFill>
        <p:spPr>
          <a:xfrm rot="74020">
            <a:off x="5564328" y="6783937"/>
            <a:ext cx="7159344" cy="2237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53594" y="8820958"/>
            <a:ext cx="2667154" cy="2424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935819" y="8820958"/>
            <a:ext cx="2667154" cy="24246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5253" y="1300947"/>
            <a:ext cx="12271018" cy="3680318"/>
            <a:chOff x="0" y="0"/>
            <a:chExt cx="8770703" cy="2630505"/>
          </a:xfrm>
        </p:grpSpPr>
        <p:sp>
          <p:nvSpPr>
            <p:cNvPr id="3" name="Freeform 3"/>
            <p:cNvSpPr/>
            <p:nvPr/>
          </p:nvSpPr>
          <p:spPr>
            <a:xfrm>
              <a:off x="13970" y="17780"/>
              <a:ext cx="8740224" cy="2591135"/>
            </a:xfrm>
            <a:custGeom>
              <a:avLst/>
              <a:gdLst/>
              <a:ahLst/>
              <a:cxnLst/>
              <a:rect l="l" t="t" r="r" b="b"/>
              <a:pathLst>
                <a:path w="8740224" h="2591135">
                  <a:moveTo>
                    <a:pt x="8723713" y="2591135"/>
                  </a:moveTo>
                  <a:lnTo>
                    <a:pt x="15240" y="2583515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-2540"/>
              <a:ext cx="8775783" cy="2635585"/>
            </a:xfrm>
            <a:custGeom>
              <a:avLst/>
              <a:gdLst/>
              <a:ahLst/>
              <a:cxnLst/>
              <a:rect l="l" t="t" r="r" b="b"/>
              <a:pathLst>
                <a:path w="8775783" h="2635585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3" y="11430"/>
                  </a:cubicBezTo>
                  <a:cubicBezTo>
                    <a:pt x="8259590" y="8890"/>
                    <a:pt x="8486298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95722"/>
                    <a:pt x="8774513" y="152311"/>
                    <a:pt x="8774513" y="208901"/>
                  </a:cubicBezTo>
                  <a:cubicBezTo>
                    <a:pt x="8774513" y="271553"/>
                    <a:pt x="8774513" y="334205"/>
                    <a:pt x="8774513" y="396858"/>
                  </a:cubicBezTo>
                  <a:cubicBezTo>
                    <a:pt x="8774513" y="534289"/>
                    <a:pt x="8773244" y="669699"/>
                    <a:pt x="8770703" y="807130"/>
                  </a:cubicBezTo>
                  <a:cubicBezTo>
                    <a:pt x="8768163" y="924351"/>
                    <a:pt x="8765623" y="1039551"/>
                    <a:pt x="8765623" y="1156772"/>
                  </a:cubicBezTo>
                  <a:cubicBezTo>
                    <a:pt x="8764353" y="1411423"/>
                    <a:pt x="8763083" y="1668096"/>
                    <a:pt x="8763083" y="1924769"/>
                  </a:cubicBezTo>
                  <a:cubicBezTo>
                    <a:pt x="8761813" y="2130916"/>
                    <a:pt x="8764353" y="2339084"/>
                    <a:pt x="8760544" y="2545231"/>
                  </a:cubicBezTo>
                  <a:cubicBezTo>
                    <a:pt x="8760544" y="2569484"/>
                    <a:pt x="8759273" y="2593675"/>
                    <a:pt x="8758003" y="2608915"/>
                  </a:cubicBezTo>
                  <a:cubicBezTo>
                    <a:pt x="8756733" y="2624155"/>
                    <a:pt x="8751653" y="2635585"/>
                    <a:pt x="8735144" y="2634315"/>
                  </a:cubicBezTo>
                  <a:cubicBezTo>
                    <a:pt x="8713553" y="2631775"/>
                    <a:pt x="8606735" y="2627965"/>
                    <a:pt x="8479213" y="2629235"/>
                  </a:cubicBezTo>
                  <a:cubicBezTo>
                    <a:pt x="7997461" y="2631775"/>
                    <a:pt x="7522794" y="2629235"/>
                    <a:pt x="7041042" y="2626695"/>
                  </a:cubicBezTo>
                  <a:cubicBezTo>
                    <a:pt x="6084622" y="2621615"/>
                    <a:pt x="5128202" y="2626695"/>
                    <a:pt x="4171783" y="2622885"/>
                  </a:cubicBezTo>
                  <a:cubicBezTo>
                    <a:pt x="3668777" y="2620345"/>
                    <a:pt x="3165771" y="2621615"/>
                    <a:pt x="2662765" y="2621615"/>
                  </a:cubicBezTo>
                  <a:cubicBezTo>
                    <a:pt x="2528158" y="2621615"/>
                    <a:pt x="2400635" y="2620345"/>
                    <a:pt x="2266028" y="2620345"/>
                  </a:cubicBezTo>
                  <a:cubicBezTo>
                    <a:pt x="2032237" y="2619075"/>
                    <a:pt x="1805530" y="2622885"/>
                    <a:pt x="1571738" y="2621615"/>
                  </a:cubicBezTo>
                  <a:cubicBezTo>
                    <a:pt x="1337947" y="2620345"/>
                    <a:pt x="1097071" y="2619075"/>
                    <a:pt x="863280" y="2617805"/>
                  </a:cubicBezTo>
                  <a:cubicBezTo>
                    <a:pt x="622404" y="2616535"/>
                    <a:pt x="232751" y="2616535"/>
                    <a:pt x="41910" y="2613995"/>
                  </a:cubicBezTo>
                  <a:cubicBezTo>
                    <a:pt x="17780" y="2611455"/>
                    <a:pt x="19050" y="2610185"/>
                    <a:pt x="19050" y="2579589"/>
                  </a:cubicBezTo>
                  <a:cubicBezTo>
                    <a:pt x="19050" y="2573526"/>
                    <a:pt x="19050" y="2565441"/>
                    <a:pt x="19050" y="2559378"/>
                  </a:cubicBezTo>
                  <a:cubicBezTo>
                    <a:pt x="19050" y="2527042"/>
                    <a:pt x="19050" y="2496726"/>
                    <a:pt x="19050" y="2464389"/>
                  </a:cubicBezTo>
                  <a:cubicBezTo>
                    <a:pt x="19050" y="2351210"/>
                    <a:pt x="19050" y="2238032"/>
                    <a:pt x="19050" y="2124853"/>
                  </a:cubicBezTo>
                  <a:cubicBezTo>
                    <a:pt x="19050" y="1862117"/>
                    <a:pt x="19050" y="1599381"/>
                    <a:pt x="19050" y="1336645"/>
                  </a:cubicBezTo>
                  <a:cubicBezTo>
                    <a:pt x="19050" y="1269950"/>
                    <a:pt x="19050" y="1205277"/>
                    <a:pt x="17780" y="1138582"/>
                  </a:cubicBezTo>
                  <a:cubicBezTo>
                    <a:pt x="12700" y="865741"/>
                    <a:pt x="12700" y="592899"/>
                    <a:pt x="8890" y="322079"/>
                  </a:cubicBezTo>
                  <a:cubicBezTo>
                    <a:pt x="8890" y="263469"/>
                    <a:pt x="7620" y="204858"/>
                    <a:pt x="7620" y="146248"/>
                  </a:cubicBezTo>
                  <a:cubicBezTo>
                    <a:pt x="3810" y="87638"/>
                    <a:pt x="0" y="48260"/>
                    <a:pt x="0" y="15240"/>
                  </a:cubicBezTo>
                  <a:close/>
                  <a:moveTo>
                    <a:pt x="8731333" y="2601295"/>
                  </a:moveTo>
                  <a:cubicBezTo>
                    <a:pt x="8733873" y="2545231"/>
                    <a:pt x="8732603" y="2482579"/>
                    <a:pt x="8733873" y="2417905"/>
                  </a:cubicBezTo>
                  <a:cubicBezTo>
                    <a:pt x="8735144" y="2294621"/>
                    <a:pt x="8735144" y="2169316"/>
                    <a:pt x="8736413" y="2046032"/>
                  </a:cubicBezTo>
                  <a:cubicBezTo>
                    <a:pt x="8737683" y="1777233"/>
                    <a:pt x="8738953" y="1510455"/>
                    <a:pt x="8740223" y="1241656"/>
                  </a:cubicBezTo>
                  <a:cubicBezTo>
                    <a:pt x="8742763" y="906162"/>
                    <a:pt x="8747844" y="572689"/>
                    <a:pt x="8749113" y="237195"/>
                  </a:cubicBezTo>
                  <a:cubicBezTo>
                    <a:pt x="8749113" y="182627"/>
                    <a:pt x="8750383" y="128059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5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9553"/>
                    <a:pt x="24130" y="103806"/>
                  </a:cubicBezTo>
                  <a:cubicBezTo>
                    <a:pt x="25400" y="134122"/>
                    <a:pt x="25400" y="164437"/>
                    <a:pt x="25400" y="194753"/>
                  </a:cubicBezTo>
                  <a:cubicBezTo>
                    <a:pt x="25400" y="320058"/>
                    <a:pt x="21590" y="443342"/>
                    <a:pt x="25400" y="568647"/>
                  </a:cubicBezTo>
                  <a:cubicBezTo>
                    <a:pt x="30480" y="718204"/>
                    <a:pt x="30480" y="867762"/>
                    <a:pt x="30480" y="1017319"/>
                  </a:cubicBezTo>
                  <a:cubicBezTo>
                    <a:pt x="31750" y="1259845"/>
                    <a:pt x="31750" y="1502371"/>
                    <a:pt x="31750" y="1744896"/>
                  </a:cubicBezTo>
                  <a:cubicBezTo>
                    <a:pt x="31750" y="1983380"/>
                    <a:pt x="31750" y="2221863"/>
                    <a:pt x="33020" y="2460347"/>
                  </a:cubicBezTo>
                  <a:cubicBezTo>
                    <a:pt x="33020" y="2482579"/>
                    <a:pt x="33020" y="2506831"/>
                    <a:pt x="33020" y="2529063"/>
                  </a:cubicBezTo>
                  <a:cubicBezTo>
                    <a:pt x="33020" y="2549273"/>
                    <a:pt x="33020" y="2571505"/>
                    <a:pt x="39370" y="2593675"/>
                  </a:cubicBezTo>
                  <a:cubicBezTo>
                    <a:pt x="45720" y="2597485"/>
                    <a:pt x="119398" y="2597485"/>
                    <a:pt x="161905" y="2598755"/>
                  </a:cubicBezTo>
                  <a:cubicBezTo>
                    <a:pt x="232751" y="2600025"/>
                    <a:pt x="296512" y="2600025"/>
                    <a:pt x="360274" y="2600025"/>
                  </a:cubicBezTo>
                  <a:cubicBezTo>
                    <a:pt x="579896" y="2597485"/>
                    <a:pt x="792434" y="2598755"/>
                    <a:pt x="1012056" y="2600025"/>
                  </a:cubicBezTo>
                  <a:cubicBezTo>
                    <a:pt x="1118325" y="2600025"/>
                    <a:pt x="1231678" y="2600025"/>
                    <a:pt x="1337947" y="2601295"/>
                  </a:cubicBezTo>
                  <a:cubicBezTo>
                    <a:pt x="1451300" y="2602565"/>
                    <a:pt x="1571738" y="2607645"/>
                    <a:pt x="1685092" y="2603835"/>
                  </a:cubicBezTo>
                  <a:cubicBezTo>
                    <a:pt x="1897630" y="2597485"/>
                    <a:pt x="2124336" y="2601295"/>
                    <a:pt x="2336874" y="2601295"/>
                  </a:cubicBezTo>
                  <a:cubicBezTo>
                    <a:pt x="2478566" y="2601295"/>
                    <a:pt x="2620258" y="2605105"/>
                    <a:pt x="2761949" y="2605105"/>
                  </a:cubicBezTo>
                  <a:cubicBezTo>
                    <a:pt x="2882387" y="2605105"/>
                    <a:pt x="3009910" y="2605105"/>
                    <a:pt x="3130348" y="2603835"/>
                  </a:cubicBezTo>
                  <a:cubicBezTo>
                    <a:pt x="3704200" y="2602565"/>
                    <a:pt x="4270967" y="2601295"/>
                    <a:pt x="4837734" y="2603835"/>
                  </a:cubicBezTo>
                  <a:cubicBezTo>
                    <a:pt x="5064441" y="2605105"/>
                    <a:pt x="5291148" y="2602565"/>
                    <a:pt x="5517855" y="2602565"/>
                  </a:cubicBezTo>
                  <a:cubicBezTo>
                    <a:pt x="5737477" y="2601295"/>
                    <a:pt x="5957099" y="2597485"/>
                    <a:pt x="6176721" y="2601295"/>
                  </a:cubicBezTo>
                  <a:cubicBezTo>
                    <a:pt x="6396344" y="2605105"/>
                    <a:pt x="6623051" y="2602565"/>
                    <a:pt x="6842673" y="2606375"/>
                  </a:cubicBezTo>
                  <a:cubicBezTo>
                    <a:pt x="7069379" y="2610185"/>
                    <a:pt x="7296086" y="2605105"/>
                    <a:pt x="7522794" y="2605105"/>
                  </a:cubicBezTo>
                  <a:cubicBezTo>
                    <a:pt x="7742416" y="2605105"/>
                    <a:pt x="7969122" y="2605105"/>
                    <a:pt x="8188744" y="2606375"/>
                  </a:cubicBezTo>
                  <a:cubicBezTo>
                    <a:pt x="8408367" y="2603835"/>
                    <a:pt x="8613820" y="2601295"/>
                    <a:pt x="8731333" y="260129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95253" y="1592663"/>
            <a:ext cx="12271018" cy="1237549"/>
            <a:chOff x="0" y="0"/>
            <a:chExt cx="8770703" cy="884538"/>
          </a:xfrm>
        </p:grpSpPr>
        <p:sp>
          <p:nvSpPr>
            <p:cNvPr id="6" name="Freeform 6"/>
            <p:cNvSpPr/>
            <p:nvPr/>
          </p:nvSpPr>
          <p:spPr>
            <a:xfrm>
              <a:off x="13970" y="17780"/>
              <a:ext cx="8740224" cy="845168"/>
            </a:xfrm>
            <a:custGeom>
              <a:avLst/>
              <a:gdLst/>
              <a:ahLst/>
              <a:cxnLst/>
              <a:rect l="l" t="t" r="r" b="b"/>
              <a:pathLst>
                <a:path w="8740224" h="845168">
                  <a:moveTo>
                    <a:pt x="8723713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-2540"/>
              <a:ext cx="8775783" cy="889618"/>
            </a:xfrm>
            <a:custGeom>
              <a:avLst/>
              <a:gdLst/>
              <a:ahLst/>
              <a:cxnLst/>
              <a:rect l="l" t="t" r="r" b="b"/>
              <a:pathLst>
                <a:path w="8775783" h="889618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3" y="11430"/>
                  </a:cubicBezTo>
                  <a:cubicBezTo>
                    <a:pt x="8259590" y="8890"/>
                    <a:pt x="8486298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80612"/>
                    <a:pt x="8774513" y="97935"/>
                    <a:pt x="8774513" y="115258"/>
                  </a:cubicBezTo>
                  <a:cubicBezTo>
                    <a:pt x="8774513" y="134436"/>
                    <a:pt x="8774513" y="153615"/>
                    <a:pt x="8774513" y="172794"/>
                  </a:cubicBezTo>
                  <a:cubicBezTo>
                    <a:pt x="8774513" y="214863"/>
                    <a:pt x="8773244" y="256314"/>
                    <a:pt x="8770703" y="298383"/>
                  </a:cubicBezTo>
                  <a:cubicBezTo>
                    <a:pt x="8768163" y="334265"/>
                    <a:pt x="8765623" y="369529"/>
                    <a:pt x="8765623" y="405412"/>
                  </a:cubicBezTo>
                  <a:cubicBezTo>
                    <a:pt x="8764353" y="483364"/>
                    <a:pt x="8763083" y="561934"/>
                    <a:pt x="8763083" y="640505"/>
                  </a:cubicBezTo>
                  <a:cubicBezTo>
                    <a:pt x="8761813" y="703609"/>
                    <a:pt x="8764353" y="767332"/>
                    <a:pt x="8760544" y="830435"/>
                  </a:cubicBezTo>
                  <a:cubicBezTo>
                    <a:pt x="8760544" y="837859"/>
                    <a:pt x="8759273" y="847708"/>
                    <a:pt x="8758003" y="862948"/>
                  </a:cubicBezTo>
                  <a:cubicBezTo>
                    <a:pt x="8756733" y="878188"/>
                    <a:pt x="8751653" y="889618"/>
                    <a:pt x="8735144" y="888348"/>
                  </a:cubicBezTo>
                  <a:cubicBezTo>
                    <a:pt x="8713553" y="885808"/>
                    <a:pt x="8606735" y="881998"/>
                    <a:pt x="8479213" y="883268"/>
                  </a:cubicBezTo>
                  <a:cubicBezTo>
                    <a:pt x="7997461" y="885808"/>
                    <a:pt x="7522794" y="883268"/>
                    <a:pt x="7041042" y="880728"/>
                  </a:cubicBezTo>
                  <a:cubicBezTo>
                    <a:pt x="6084622" y="875648"/>
                    <a:pt x="5128202" y="880728"/>
                    <a:pt x="4171783" y="876918"/>
                  </a:cubicBezTo>
                  <a:cubicBezTo>
                    <a:pt x="3668777" y="874378"/>
                    <a:pt x="3165771" y="875648"/>
                    <a:pt x="2662765" y="875648"/>
                  </a:cubicBezTo>
                  <a:cubicBezTo>
                    <a:pt x="2528158" y="875648"/>
                    <a:pt x="2400635" y="874378"/>
                    <a:pt x="2266028" y="874378"/>
                  </a:cubicBezTo>
                  <a:cubicBezTo>
                    <a:pt x="2032237" y="873108"/>
                    <a:pt x="1805530" y="876918"/>
                    <a:pt x="1571738" y="875648"/>
                  </a:cubicBezTo>
                  <a:cubicBezTo>
                    <a:pt x="1337947" y="874378"/>
                    <a:pt x="1097071" y="873108"/>
                    <a:pt x="863280" y="871838"/>
                  </a:cubicBezTo>
                  <a:cubicBezTo>
                    <a:pt x="622404" y="870568"/>
                    <a:pt x="232751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8731333" y="855328"/>
                  </a:moveTo>
                  <a:cubicBezTo>
                    <a:pt x="8733873" y="830435"/>
                    <a:pt x="8732603" y="811257"/>
                    <a:pt x="8733873" y="791460"/>
                  </a:cubicBezTo>
                  <a:cubicBezTo>
                    <a:pt x="8735144" y="753721"/>
                    <a:pt x="8735144" y="715364"/>
                    <a:pt x="8736413" y="677625"/>
                  </a:cubicBezTo>
                  <a:cubicBezTo>
                    <a:pt x="8737683" y="595342"/>
                    <a:pt x="8738953" y="513679"/>
                    <a:pt x="8740223" y="431396"/>
                  </a:cubicBezTo>
                  <a:cubicBezTo>
                    <a:pt x="8742763" y="328697"/>
                    <a:pt x="8747844" y="226618"/>
                    <a:pt x="8749113" y="123919"/>
                  </a:cubicBezTo>
                  <a:cubicBezTo>
                    <a:pt x="8749113" y="107215"/>
                    <a:pt x="8750383" y="90511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5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19398" y="851518"/>
                    <a:pt x="161905" y="852788"/>
                  </a:cubicBezTo>
                  <a:cubicBezTo>
                    <a:pt x="232751" y="854058"/>
                    <a:pt x="296512" y="854058"/>
                    <a:pt x="360274" y="854058"/>
                  </a:cubicBezTo>
                  <a:cubicBezTo>
                    <a:pt x="579896" y="851518"/>
                    <a:pt x="792434" y="852788"/>
                    <a:pt x="1012056" y="854058"/>
                  </a:cubicBezTo>
                  <a:cubicBezTo>
                    <a:pt x="1118325" y="854058"/>
                    <a:pt x="1231678" y="854058"/>
                    <a:pt x="1337947" y="855328"/>
                  </a:cubicBezTo>
                  <a:cubicBezTo>
                    <a:pt x="1451300" y="856598"/>
                    <a:pt x="1571738" y="861678"/>
                    <a:pt x="1685092" y="857868"/>
                  </a:cubicBezTo>
                  <a:cubicBezTo>
                    <a:pt x="1897630" y="851518"/>
                    <a:pt x="2124336" y="855328"/>
                    <a:pt x="2336874" y="855328"/>
                  </a:cubicBezTo>
                  <a:cubicBezTo>
                    <a:pt x="2478566" y="855328"/>
                    <a:pt x="2620258" y="859138"/>
                    <a:pt x="2761949" y="859138"/>
                  </a:cubicBezTo>
                  <a:cubicBezTo>
                    <a:pt x="2882387" y="859138"/>
                    <a:pt x="3009910" y="859138"/>
                    <a:pt x="3130348" y="857868"/>
                  </a:cubicBezTo>
                  <a:cubicBezTo>
                    <a:pt x="3704200" y="856598"/>
                    <a:pt x="4270967" y="855328"/>
                    <a:pt x="4837734" y="857868"/>
                  </a:cubicBezTo>
                  <a:cubicBezTo>
                    <a:pt x="5064441" y="859138"/>
                    <a:pt x="5291148" y="856598"/>
                    <a:pt x="5517855" y="856598"/>
                  </a:cubicBezTo>
                  <a:cubicBezTo>
                    <a:pt x="5737477" y="855328"/>
                    <a:pt x="5957099" y="851518"/>
                    <a:pt x="6176721" y="855328"/>
                  </a:cubicBezTo>
                  <a:cubicBezTo>
                    <a:pt x="6396344" y="859138"/>
                    <a:pt x="6623051" y="856598"/>
                    <a:pt x="6842673" y="860408"/>
                  </a:cubicBezTo>
                  <a:cubicBezTo>
                    <a:pt x="7069379" y="864218"/>
                    <a:pt x="7296086" y="859138"/>
                    <a:pt x="7522794" y="859138"/>
                  </a:cubicBezTo>
                  <a:cubicBezTo>
                    <a:pt x="7742416" y="859138"/>
                    <a:pt x="7969122" y="859138"/>
                    <a:pt x="8188744" y="860408"/>
                  </a:cubicBezTo>
                  <a:cubicBezTo>
                    <a:pt x="8408367" y="857868"/>
                    <a:pt x="8613820" y="855328"/>
                    <a:pt x="8731333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000300" y="5136231"/>
            <a:ext cx="14513875" cy="4352994"/>
            <a:chOff x="0" y="0"/>
            <a:chExt cx="8770703" cy="2630505"/>
          </a:xfrm>
        </p:grpSpPr>
        <p:sp>
          <p:nvSpPr>
            <p:cNvPr id="9" name="Freeform 9"/>
            <p:cNvSpPr/>
            <p:nvPr/>
          </p:nvSpPr>
          <p:spPr>
            <a:xfrm>
              <a:off x="13970" y="17780"/>
              <a:ext cx="8740224" cy="2591135"/>
            </a:xfrm>
            <a:custGeom>
              <a:avLst/>
              <a:gdLst/>
              <a:ahLst/>
              <a:cxnLst/>
              <a:rect l="l" t="t" r="r" b="b"/>
              <a:pathLst>
                <a:path w="8740224" h="2591135">
                  <a:moveTo>
                    <a:pt x="8723713" y="2591135"/>
                  </a:moveTo>
                  <a:lnTo>
                    <a:pt x="15240" y="2583515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-2540"/>
              <a:ext cx="8775783" cy="2635585"/>
            </a:xfrm>
            <a:custGeom>
              <a:avLst/>
              <a:gdLst/>
              <a:ahLst/>
              <a:cxnLst/>
              <a:rect l="l" t="t" r="r" b="b"/>
              <a:pathLst>
                <a:path w="8775783" h="2635585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3" y="11430"/>
                  </a:cubicBezTo>
                  <a:cubicBezTo>
                    <a:pt x="8259590" y="8890"/>
                    <a:pt x="8486298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95722"/>
                    <a:pt x="8774513" y="152311"/>
                    <a:pt x="8774513" y="208901"/>
                  </a:cubicBezTo>
                  <a:cubicBezTo>
                    <a:pt x="8774513" y="271553"/>
                    <a:pt x="8774513" y="334205"/>
                    <a:pt x="8774513" y="396858"/>
                  </a:cubicBezTo>
                  <a:cubicBezTo>
                    <a:pt x="8774513" y="534289"/>
                    <a:pt x="8773244" y="669699"/>
                    <a:pt x="8770703" y="807130"/>
                  </a:cubicBezTo>
                  <a:cubicBezTo>
                    <a:pt x="8768163" y="924351"/>
                    <a:pt x="8765623" y="1039551"/>
                    <a:pt x="8765623" y="1156772"/>
                  </a:cubicBezTo>
                  <a:cubicBezTo>
                    <a:pt x="8764353" y="1411423"/>
                    <a:pt x="8763083" y="1668096"/>
                    <a:pt x="8763083" y="1924769"/>
                  </a:cubicBezTo>
                  <a:cubicBezTo>
                    <a:pt x="8761813" y="2130916"/>
                    <a:pt x="8764353" y="2339084"/>
                    <a:pt x="8760544" y="2545231"/>
                  </a:cubicBezTo>
                  <a:cubicBezTo>
                    <a:pt x="8760544" y="2569484"/>
                    <a:pt x="8759273" y="2593675"/>
                    <a:pt x="8758003" y="2608915"/>
                  </a:cubicBezTo>
                  <a:cubicBezTo>
                    <a:pt x="8756733" y="2624155"/>
                    <a:pt x="8751653" y="2635585"/>
                    <a:pt x="8735144" y="2634315"/>
                  </a:cubicBezTo>
                  <a:cubicBezTo>
                    <a:pt x="8713553" y="2631775"/>
                    <a:pt x="8606735" y="2627965"/>
                    <a:pt x="8479213" y="2629235"/>
                  </a:cubicBezTo>
                  <a:cubicBezTo>
                    <a:pt x="7997461" y="2631775"/>
                    <a:pt x="7522794" y="2629235"/>
                    <a:pt x="7041042" y="2626695"/>
                  </a:cubicBezTo>
                  <a:cubicBezTo>
                    <a:pt x="6084622" y="2621615"/>
                    <a:pt x="5128202" y="2626695"/>
                    <a:pt x="4171783" y="2622885"/>
                  </a:cubicBezTo>
                  <a:cubicBezTo>
                    <a:pt x="3668777" y="2620345"/>
                    <a:pt x="3165771" y="2621615"/>
                    <a:pt x="2662765" y="2621615"/>
                  </a:cubicBezTo>
                  <a:cubicBezTo>
                    <a:pt x="2528158" y="2621615"/>
                    <a:pt x="2400635" y="2620345"/>
                    <a:pt x="2266028" y="2620345"/>
                  </a:cubicBezTo>
                  <a:cubicBezTo>
                    <a:pt x="2032237" y="2619075"/>
                    <a:pt x="1805530" y="2622885"/>
                    <a:pt x="1571738" y="2621615"/>
                  </a:cubicBezTo>
                  <a:cubicBezTo>
                    <a:pt x="1337947" y="2620345"/>
                    <a:pt x="1097071" y="2619075"/>
                    <a:pt x="863280" y="2617805"/>
                  </a:cubicBezTo>
                  <a:cubicBezTo>
                    <a:pt x="622404" y="2616535"/>
                    <a:pt x="232751" y="2616535"/>
                    <a:pt x="41910" y="2613995"/>
                  </a:cubicBezTo>
                  <a:cubicBezTo>
                    <a:pt x="17780" y="2611455"/>
                    <a:pt x="19050" y="2610185"/>
                    <a:pt x="19050" y="2579589"/>
                  </a:cubicBezTo>
                  <a:cubicBezTo>
                    <a:pt x="19050" y="2573526"/>
                    <a:pt x="19050" y="2565441"/>
                    <a:pt x="19050" y="2559378"/>
                  </a:cubicBezTo>
                  <a:cubicBezTo>
                    <a:pt x="19050" y="2527042"/>
                    <a:pt x="19050" y="2496726"/>
                    <a:pt x="19050" y="2464389"/>
                  </a:cubicBezTo>
                  <a:cubicBezTo>
                    <a:pt x="19050" y="2351210"/>
                    <a:pt x="19050" y="2238032"/>
                    <a:pt x="19050" y="2124853"/>
                  </a:cubicBezTo>
                  <a:cubicBezTo>
                    <a:pt x="19050" y="1862117"/>
                    <a:pt x="19050" y="1599381"/>
                    <a:pt x="19050" y="1336645"/>
                  </a:cubicBezTo>
                  <a:cubicBezTo>
                    <a:pt x="19050" y="1269950"/>
                    <a:pt x="19050" y="1205277"/>
                    <a:pt x="17780" y="1138582"/>
                  </a:cubicBezTo>
                  <a:cubicBezTo>
                    <a:pt x="12700" y="865741"/>
                    <a:pt x="12700" y="592899"/>
                    <a:pt x="8890" y="322079"/>
                  </a:cubicBezTo>
                  <a:cubicBezTo>
                    <a:pt x="8890" y="263469"/>
                    <a:pt x="7620" y="204858"/>
                    <a:pt x="7620" y="146248"/>
                  </a:cubicBezTo>
                  <a:cubicBezTo>
                    <a:pt x="3810" y="87638"/>
                    <a:pt x="0" y="48260"/>
                    <a:pt x="0" y="15240"/>
                  </a:cubicBezTo>
                  <a:close/>
                  <a:moveTo>
                    <a:pt x="8731333" y="2601295"/>
                  </a:moveTo>
                  <a:cubicBezTo>
                    <a:pt x="8733873" y="2545231"/>
                    <a:pt x="8732603" y="2482579"/>
                    <a:pt x="8733873" y="2417905"/>
                  </a:cubicBezTo>
                  <a:cubicBezTo>
                    <a:pt x="8735144" y="2294621"/>
                    <a:pt x="8735144" y="2169316"/>
                    <a:pt x="8736413" y="2046032"/>
                  </a:cubicBezTo>
                  <a:cubicBezTo>
                    <a:pt x="8737683" y="1777233"/>
                    <a:pt x="8738953" y="1510455"/>
                    <a:pt x="8740223" y="1241656"/>
                  </a:cubicBezTo>
                  <a:cubicBezTo>
                    <a:pt x="8742763" y="906162"/>
                    <a:pt x="8747844" y="572689"/>
                    <a:pt x="8749113" y="237195"/>
                  </a:cubicBezTo>
                  <a:cubicBezTo>
                    <a:pt x="8749113" y="182627"/>
                    <a:pt x="8750383" y="128059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5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9553"/>
                    <a:pt x="24130" y="103806"/>
                  </a:cubicBezTo>
                  <a:cubicBezTo>
                    <a:pt x="25400" y="134122"/>
                    <a:pt x="25400" y="164437"/>
                    <a:pt x="25400" y="194753"/>
                  </a:cubicBezTo>
                  <a:cubicBezTo>
                    <a:pt x="25400" y="320058"/>
                    <a:pt x="21590" y="443342"/>
                    <a:pt x="25400" y="568647"/>
                  </a:cubicBezTo>
                  <a:cubicBezTo>
                    <a:pt x="30480" y="718204"/>
                    <a:pt x="30480" y="867762"/>
                    <a:pt x="30480" y="1017319"/>
                  </a:cubicBezTo>
                  <a:cubicBezTo>
                    <a:pt x="31750" y="1259845"/>
                    <a:pt x="31750" y="1502371"/>
                    <a:pt x="31750" y="1744896"/>
                  </a:cubicBezTo>
                  <a:cubicBezTo>
                    <a:pt x="31750" y="1983380"/>
                    <a:pt x="31750" y="2221863"/>
                    <a:pt x="33020" y="2460347"/>
                  </a:cubicBezTo>
                  <a:cubicBezTo>
                    <a:pt x="33020" y="2482579"/>
                    <a:pt x="33020" y="2506831"/>
                    <a:pt x="33020" y="2529063"/>
                  </a:cubicBezTo>
                  <a:cubicBezTo>
                    <a:pt x="33020" y="2549273"/>
                    <a:pt x="33020" y="2571505"/>
                    <a:pt x="39370" y="2593675"/>
                  </a:cubicBezTo>
                  <a:cubicBezTo>
                    <a:pt x="45720" y="2597485"/>
                    <a:pt x="119398" y="2597485"/>
                    <a:pt x="161905" y="2598755"/>
                  </a:cubicBezTo>
                  <a:cubicBezTo>
                    <a:pt x="232751" y="2600025"/>
                    <a:pt x="296512" y="2600025"/>
                    <a:pt x="360274" y="2600025"/>
                  </a:cubicBezTo>
                  <a:cubicBezTo>
                    <a:pt x="579896" y="2597485"/>
                    <a:pt x="792434" y="2598755"/>
                    <a:pt x="1012056" y="2600025"/>
                  </a:cubicBezTo>
                  <a:cubicBezTo>
                    <a:pt x="1118325" y="2600025"/>
                    <a:pt x="1231678" y="2600025"/>
                    <a:pt x="1337947" y="2601295"/>
                  </a:cubicBezTo>
                  <a:cubicBezTo>
                    <a:pt x="1451300" y="2602565"/>
                    <a:pt x="1571738" y="2607645"/>
                    <a:pt x="1685092" y="2603835"/>
                  </a:cubicBezTo>
                  <a:cubicBezTo>
                    <a:pt x="1897630" y="2597485"/>
                    <a:pt x="2124336" y="2601295"/>
                    <a:pt x="2336874" y="2601295"/>
                  </a:cubicBezTo>
                  <a:cubicBezTo>
                    <a:pt x="2478566" y="2601295"/>
                    <a:pt x="2620258" y="2605105"/>
                    <a:pt x="2761949" y="2605105"/>
                  </a:cubicBezTo>
                  <a:cubicBezTo>
                    <a:pt x="2882387" y="2605105"/>
                    <a:pt x="3009910" y="2605105"/>
                    <a:pt x="3130348" y="2603835"/>
                  </a:cubicBezTo>
                  <a:cubicBezTo>
                    <a:pt x="3704200" y="2602565"/>
                    <a:pt x="4270967" y="2601295"/>
                    <a:pt x="4837734" y="2603835"/>
                  </a:cubicBezTo>
                  <a:cubicBezTo>
                    <a:pt x="5064441" y="2605105"/>
                    <a:pt x="5291148" y="2602565"/>
                    <a:pt x="5517855" y="2602565"/>
                  </a:cubicBezTo>
                  <a:cubicBezTo>
                    <a:pt x="5737477" y="2601295"/>
                    <a:pt x="5957099" y="2597485"/>
                    <a:pt x="6176721" y="2601295"/>
                  </a:cubicBezTo>
                  <a:cubicBezTo>
                    <a:pt x="6396344" y="2605105"/>
                    <a:pt x="6623051" y="2602565"/>
                    <a:pt x="6842673" y="2606375"/>
                  </a:cubicBezTo>
                  <a:cubicBezTo>
                    <a:pt x="7069379" y="2610185"/>
                    <a:pt x="7296086" y="2605105"/>
                    <a:pt x="7522794" y="2605105"/>
                  </a:cubicBezTo>
                  <a:cubicBezTo>
                    <a:pt x="7742416" y="2605105"/>
                    <a:pt x="7969122" y="2605105"/>
                    <a:pt x="8188744" y="2606375"/>
                  </a:cubicBezTo>
                  <a:cubicBezTo>
                    <a:pt x="8408367" y="2603835"/>
                    <a:pt x="8613820" y="2601295"/>
                    <a:pt x="8731333" y="260129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121728" y="4981265"/>
            <a:ext cx="12271018" cy="1237549"/>
            <a:chOff x="0" y="0"/>
            <a:chExt cx="8770703" cy="884538"/>
          </a:xfrm>
        </p:grpSpPr>
        <p:sp>
          <p:nvSpPr>
            <p:cNvPr id="12" name="Freeform 12"/>
            <p:cNvSpPr/>
            <p:nvPr/>
          </p:nvSpPr>
          <p:spPr>
            <a:xfrm>
              <a:off x="13970" y="17780"/>
              <a:ext cx="8740224" cy="845168"/>
            </a:xfrm>
            <a:custGeom>
              <a:avLst/>
              <a:gdLst/>
              <a:ahLst/>
              <a:cxnLst/>
              <a:rect l="l" t="t" r="r" b="b"/>
              <a:pathLst>
                <a:path w="8740224" h="845168">
                  <a:moveTo>
                    <a:pt x="8723713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-2540"/>
              <a:ext cx="8775783" cy="889618"/>
            </a:xfrm>
            <a:custGeom>
              <a:avLst/>
              <a:gdLst/>
              <a:ahLst/>
              <a:cxnLst/>
              <a:rect l="l" t="t" r="r" b="b"/>
              <a:pathLst>
                <a:path w="8775783" h="889618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3" y="11430"/>
                  </a:cubicBezTo>
                  <a:cubicBezTo>
                    <a:pt x="8259590" y="8890"/>
                    <a:pt x="8486298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80612"/>
                    <a:pt x="8774513" y="97935"/>
                    <a:pt x="8774513" y="115258"/>
                  </a:cubicBezTo>
                  <a:cubicBezTo>
                    <a:pt x="8774513" y="134436"/>
                    <a:pt x="8774513" y="153615"/>
                    <a:pt x="8774513" y="172794"/>
                  </a:cubicBezTo>
                  <a:cubicBezTo>
                    <a:pt x="8774513" y="214863"/>
                    <a:pt x="8773244" y="256314"/>
                    <a:pt x="8770703" y="298383"/>
                  </a:cubicBezTo>
                  <a:cubicBezTo>
                    <a:pt x="8768163" y="334265"/>
                    <a:pt x="8765623" y="369529"/>
                    <a:pt x="8765623" y="405412"/>
                  </a:cubicBezTo>
                  <a:cubicBezTo>
                    <a:pt x="8764353" y="483364"/>
                    <a:pt x="8763083" y="561934"/>
                    <a:pt x="8763083" y="640505"/>
                  </a:cubicBezTo>
                  <a:cubicBezTo>
                    <a:pt x="8761813" y="703609"/>
                    <a:pt x="8764353" y="767332"/>
                    <a:pt x="8760544" y="830435"/>
                  </a:cubicBezTo>
                  <a:cubicBezTo>
                    <a:pt x="8760544" y="837859"/>
                    <a:pt x="8759273" y="847708"/>
                    <a:pt x="8758003" y="862948"/>
                  </a:cubicBezTo>
                  <a:cubicBezTo>
                    <a:pt x="8756733" y="878188"/>
                    <a:pt x="8751653" y="889618"/>
                    <a:pt x="8735144" y="888348"/>
                  </a:cubicBezTo>
                  <a:cubicBezTo>
                    <a:pt x="8713553" y="885808"/>
                    <a:pt x="8606735" y="881998"/>
                    <a:pt x="8479213" y="883268"/>
                  </a:cubicBezTo>
                  <a:cubicBezTo>
                    <a:pt x="7997461" y="885808"/>
                    <a:pt x="7522794" y="883268"/>
                    <a:pt x="7041042" y="880728"/>
                  </a:cubicBezTo>
                  <a:cubicBezTo>
                    <a:pt x="6084622" y="875648"/>
                    <a:pt x="5128202" y="880728"/>
                    <a:pt x="4171783" y="876918"/>
                  </a:cubicBezTo>
                  <a:cubicBezTo>
                    <a:pt x="3668777" y="874378"/>
                    <a:pt x="3165771" y="875648"/>
                    <a:pt x="2662765" y="875648"/>
                  </a:cubicBezTo>
                  <a:cubicBezTo>
                    <a:pt x="2528158" y="875648"/>
                    <a:pt x="2400635" y="874378"/>
                    <a:pt x="2266028" y="874378"/>
                  </a:cubicBezTo>
                  <a:cubicBezTo>
                    <a:pt x="2032237" y="873108"/>
                    <a:pt x="1805530" y="876918"/>
                    <a:pt x="1571738" y="875648"/>
                  </a:cubicBezTo>
                  <a:cubicBezTo>
                    <a:pt x="1337947" y="874378"/>
                    <a:pt x="1097071" y="873108"/>
                    <a:pt x="863280" y="871838"/>
                  </a:cubicBezTo>
                  <a:cubicBezTo>
                    <a:pt x="622404" y="870568"/>
                    <a:pt x="232751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8731333" y="855328"/>
                  </a:moveTo>
                  <a:cubicBezTo>
                    <a:pt x="8733873" y="830435"/>
                    <a:pt x="8732603" y="811257"/>
                    <a:pt x="8733873" y="791460"/>
                  </a:cubicBezTo>
                  <a:cubicBezTo>
                    <a:pt x="8735144" y="753721"/>
                    <a:pt x="8735144" y="715364"/>
                    <a:pt x="8736413" y="677625"/>
                  </a:cubicBezTo>
                  <a:cubicBezTo>
                    <a:pt x="8737683" y="595342"/>
                    <a:pt x="8738953" y="513679"/>
                    <a:pt x="8740223" y="431396"/>
                  </a:cubicBezTo>
                  <a:cubicBezTo>
                    <a:pt x="8742763" y="328697"/>
                    <a:pt x="8747844" y="226618"/>
                    <a:pt x="8749113" y="123919"/>
                  </a:cubicBezTo>
                  <a:cubicBezTo>
                    <a:pt x="8749113" y="107215"/>
                    <a:pt x="8750383" y="90511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5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19398" y="851518"/>
                    <a:pt x="161905" y="852788"/>
                  </a:cubicBezTo>
                  <a:cubicBezTo>
                    <a:pt x="232751" y="854058"/>
                    <a:pt x="296512" y="854058"/>
                    <a:pt x="360274" y="854058"/>
                  </a:cubicBezTo>
                  <a:cubicBezTo>
                    <a:pt x="579896" y="851518"/>
                    <a:pt x="792434" y="852788"/>
                    <a:pt x="1012056" y="854058"/>
                  </a:cubicBezTo>
                  <a:cubicBezTo>
                    <a:pt x="1118325" y="854058"/>
                    <a:pt x="1231678" y="854058"/>
                    <a:pt x="1337947" y="855328"/>
                  </a:cubicBezTo>
                  <a:cubicBezTo>
                    <a:pt x="1451300" y="856598"/>
                    <a:pt x="1571738" y="861678"/>
                    <a:pt x="1685092" y="857868"/>
                  </a:cubicBezTo>
                  <a:cubicBezTo>
                    <a:pt x="1897630" y="851518"/>
                    <a:pt x="2124336" y="855328"/>
                    <a:pt x="2336874" y="855328"/>
                  </a:cubicBezTo>
                  <a:cubicBezTo>
                    <a:pt x="2478566" y="855328"/>
                    <a:pt x="2620258" y="859138"/>
                    <a:pt x="2761949" y="859138"/>
                  </a:cubicBezTo>
                  <a:cubicBezTo>
                    <a:pt x="2882387" y="859138"/>
                    <a:pt x="3009910" y="859138"/>
                    <a:pt x="3130348" y="857868"/>
                  </a:cubicBezTo>
                  <a:cubicBezTo>
                    <a:pt x="3704200" y="856598"/>
                    <a:pt x="4270967" y="855328"/>
                    <a:pt x="4837734" y="857868"/>
                  </a:cubicBezTo>
                  <a:cubicBezTo>
                    <a:pt x="5064441" y="859138"/>
                    <a:pt x="5291148" y="856598"/>
                    <a:pt x="5517855" y="856598"/>
                  </a:cubicBezTo>
                  <a:cubicBezTo>
                    <a:pt x="5737477" y="855328"/>
                    <a:pt x="5957099" y="851518"/>
                    <a:pt x="6176721" y="855328"/>
                  </a:cubicBezTo>
                  <a:cubicBezTo>
                    <a:pt x="6396344" y="859138"/>
                    <a:pt x="6623051" y="856598"/>
                    <a:pt x="6842673" y="860408"/>
                  </a:cubicBezTo>
                  <a:cubicBezTo>
                    <a:pt x="7069379" y="864218"/>
                    <a:pt x="7296086" y="859138"/>
                    <a:pt x="7522794" y="859138"/>
                  </a:cubicBezTo>
                  <a:cubicBezTo>
                    <a:pt x="7742416" y="859138"/>
                    <a:pt x="7969122" y="859138"/>
                    <a:pt x="8188744" y="860408"/>
                  </a:cubicBezTo>
                  <a:cubicBezTo>
                    <a:pt x="8408367" y="857868"/>
                    <a:pt x="8613820" y="855328"/>
                    <a:pt x="8731333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78238">
            <a:off x="-2897454" y="7835042"/>
            <a:ext cx="5794908" cy="330836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 rot="-571679">
            <a:off x="13573334" y="2818350"/>
            <a:ext cx="2718406" cy="3134140"/>
            <a:chOff x="0" y="0"/>
            <a:chExt cx="3624541" cy="4178853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7757"/>
            <a:stretch>
              <a:fillRect/>
            </a:stretch>
          </p:blipFill>
          <p:spPr>
            <a:xfrm rot="-2326901" flipH="1" flipV="1">
              <a:off x="646348" y="412310"/>
              <a:ext cx="2331845" cy="288459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4153912">
              <a:off x="1302372" y="3180065"/>
              <a:ext cx="669925" cy="1012250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15442">
            <a:off x="13836866" y="-996659"/>
            <a:ext cx="5391040" cy="2764133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960917" y="5143500"/>
            <a:ext cx="3069845" cy="3444116"/>
            <a:chOff x="-16510" y="-8890"/>
            <a:chExt cx="5666740" cy="6357620"/>
          </a:xfrm>
        </p:grpSpPr>
        <p:sp>
          <p:nvSpPr>
            <p:cNvPr id="20" name="Freeform 20"/>
            <p:cNvSpPr/>
            <p:nvPr/>
          </p:nvSpPr>
          <p:spPr>
            <a:xfrm>
              <a:off x="-16510" y="-8890"/>
              <a:ext cx="5666740" cy="6357620"/>
            </a:xfrm>
            <a:custGeom>
              <a:avLst/>
              <a:gdLst/>
              <a:ahLst/>
              <a:cxnLst/>
              <a:rect l="l" t="t" r="r" b="b"/>
              <a:pathLst>
                <a:path w="5666740" h="6357620">
                  <a:moveTo>
                    <a:pt x="5369560" y="1291590"/>
                  </a:moveTo>
                  <a:cubicBezTo>
                    <a:pt x="5340350" y="1239520"/>
                    <a:pt x="4912360" y="1316990"/>
                    <a:pt x="3742690" y="748030"/>
                  </a:cubicBezTo>
                  <a:cubicBezTo>
                    <a:pt x="3108960" y="440690"/>
                    <a:pt x="2813050" y="20320"/>
                    <a:pt x="2766060" y="8890"/>
                  </a:cubicBezTo>
                  <a:cubicBezTo>
                    <a:pt x="2729230" y="0"/>
                    <a:pt x="1861820" y="709930"/>
                    <a:pt x="1308100" y="1028700"/>
                  </a:cubicBezTo>
                  <a:cubicBezTo>
                    <a:pt x="471170" y="1510030"/>
                    <a:pt x="50800" y="1562100"/>
                    <a:pt x="20320" y="1648460"/>
                  </a:cubicBezTo>
                  <a:cubicBezTo>
                    <a:pt x="0" y="1705610"/>
                    <a:pt x="107950" y="2452370"/>
                    <a:pt x="214630" y="3053080"/>
                  </a:cubicBezTo>
                  <a:cubicBezTo>
                    <a:pt x="379730" y="3981450"/>
                    <a:pt x="375920" y="5012690"/>
                    <a:pt x="454660" y="5059680"/>
                  </a:cubicBezTo>
                  <a:cubicBezTo>
                    <a:pt x="513080" y="5095240"/>
                    <a:pt x="1310640" y="5320030"/>
                    <a:pt x="1835150" y="5589270"/>
                  </a:cubicBezTo>
                  <a:cubicBezTo>
                    <a:pt x="2459990" y="5911850"/>
                    <a:pt x="2829560" y="6290310"/>
                    <a:pt x="2942590" y="6357620"/>
                  </a:cubicBezTo>
                  <a:cubicBezTo>
                    <a:pt x="2942590" y="6357620"/>
                    <a:pt x="3729990" y="5591810"/>
                    <a:pt x="4448810" y="5027930"/>
                  </a:cubicBezTo>
                  <a:cubicBezTo>
                    <a:pt x="5234940" y="4410710"/>
                    <a:pt x="5574030" y="4385310"/>
                    <a:pt x="5622290" y="4279900"/>
                  </a:cubicBezTo>
                  <a:cubicBezTo>
                    <a:pt x="5666740" y="4182110"/>
                    <a:pt x="5618480" y="3581400"/>
                    <a:pt x="5478780" y="2548890"/>
                  </a:cubicBezTo>
                  <a:cubicBezTo>
                    <a:pt x="5358130" y="1687830"/>
                    <a:pt x="5455920" y="1441450"/>
                    <a:pt x="5369560" y="1291590"/>
                  </a:cubicBezTo>
                  <a:close/>
                </a:path>
              </a:pathLst>
            </a:custGeom>
            <a:blipFill>
              <a:blip r:embed="rId10"/>
              <a:stretch>
                <a:fillRect l="-6111" t="138" r="-5924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1858008">
            <a:off x="11174758" y="1674479"/>
            <a:ext cx="3034034" cy="3145991"/>
            <a:chOff x="-22860" y="-35560"/>
            <a:chExt cx="6195060" cy="6423660"/>
          </a:xfrm>
        </p:grpSpPr>
        <p:sp>
          <p:nvSpPr>
            <p:cNvPr id="22" name="Freeform 22"/>
            <p:cNvSpPr/>
            <p:nvPr/>
          </p:nvSpPr>
          <p:spPr>
            <a:xfrm>
              <a:off x="-22860" y="-35560"/>
              <a:ext cx="6195060" cy="6423660"/>
            </a:xfrm>
            <a:custGeom>
              <a:avLst/>
              <a:gdLst/>
              <a:ahLst/>
              <a:cxnLst/>
              <a:rect l="l" t="t" r="r" b="b"/>
              <a:pathLst>
                <a:path w="6195060" h="6423660">
                  <a:moveTo>
                    <a:pt x="1540510" y="68580"/>
                  </a:moveTo>
                  <a:cubicBezTo>
                    <a:pt x="1615440" y="0"/>
                    <a:pt x="4866640" y="54610"/>
                    <a:pt x="5080000" y="99060"/>
                  </a:cubicBezTo>
                  <a:cubicBezTo>
                    <a:pt x="5293360" y="143510"/>
                    <a:pt x="6195060" y="2213610"/>
                    <a:pt x="6195060" y="2322830"/>
                  </a:cubicBezTo>
                  <a:cubicBezTo>
                    <a:pt x="6195060" y="2432050"/>
                    <a:pt x="6029960" y="4502150"/>
                    <a:pt x="6029960" y="4568190"/>
                  </a:cubicBezTo>
                  <a:cubicBezTo>
                    <a:pt x="6029960" y="4634230"/>
                    <a:pt x="4866640" y="6334760"/>
                    <a:pt x="4676140" y="6379210"/>
                  </a:cubicBezTo>
                  <a:cubicBezTo>
                    <a:pt x="4485640" y="6423660"/>
                    <a:pt x="1543050" y="6248400"/>
                    <a:pt x="1352550" y="6205220"/>
                  </a:cubicBezTo>
                  <a:cubicBezTo>
                    <a:pt x="1162050" y="6162040"/>
                    <a:pt x="48260" y="4263390"/>
                    <a:pt x="24130" y="4044950"/>
                  </a:cubicBezTo>
                  <a:cubicBezTo>
                    <a:pt x="0" y="3826510"/>
                    <a:pt x="379730" y="1885950"/>
                    <a:pt x="452120" y="1711960"/>
                  </a:cubicBezTo>
                  <a:cubicBezTo>
                    <a:pt x="524510" y="1537970"/>
                    <a:pt x="1327150" y="264160"/>
                    <a:pt x="1540510" y="68580"/>
                  </a:cubicBezTo>
                  <a:close/>
                </a:path>
              </a:pathLst>
            </a:custGeom>
            <a:blipFill>
              <a:blip r:embed="rId11"/>
              <a:stretch>
                <a:fillRect l="-26135" t="562" r="-26507" b="580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2200924" y="1833683"/>
            <a:ext cx="798433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099" spc="123">
                <a:solidFill>
                  <a:srgbClr val="FFFFFF"/>
                </a:solidFill>
                <a:latin typeface="Now Bold"/>
              </a:rPr>
              <a:t>Direitos Humanos na  LDB 9394/1996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00924" y="3103006"/>
            <a:ext cx="8815331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>
                <a:solidFill>
                  <a:srgbClr val="642615"/>
                </a:solidFill>
                <a:latin typeface="Now"/>
              </a:rPr>
              <a:t> Art. 26. </a:t>
            </a:r>
            <a:r>
              <a:rPr lang="en-US" sz="1900">
                <a:solidFill>
                  <a:srgbClr val="642615"/>
                </a:solidFill>
                <a:latin typeface="Now Bold"/>
              </a:rPr>
              <a:t>Os currículos da educação infantil, do ensino fundamental e do ensino médio </a:t>
            </a:r>
            <a:r>
              <a:rPr lang="en-US" sz="1900">
                <a:solidFill>
                  <a:srgbClr val="642615"/>
                </a:solidFill>
                <a:latin typeface="Now"/>
              </a:rPr>
              <a:t>devem ter base nacional comum, a ser complementada, em cada sistema de ensino e em cada estabelecimento escolar, por uma parte diversificada, exigida pelas características regionais e locais da sociedade, da cultura, da economia e dos educandos.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21306" y="5343745"/>
            <a:ext cx="3802131" cy="51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6"/>
              </a:lnSpc>
              <a:spcBef>
                <a:spcPct val="0"/>
              </a:spcBef>
            </a:pPr>
            <a:r>
              <a:rPr lang="en-US" sz="2969" spc="118">
                <a:solidFill>
                  <a:srgbClr val="FFFFFF"/>
                </a:solidFill>
                <a:latin typeface="Now Bold"/>
              </a:rPr>
              <a:t>Alteração em 2021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33520" y="6675755"/>
            <a:ext cx="8925780" cy="258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4"/>
              </a:lnSpc>
            </a:pPr>
            <a:r>
              <a:rPr lang="en-US" sz="2124">
                <a:solidFill>
                  <a:srgbClr val="642615"/>
                </a:solidFill>
                <a:latin typeface="Now"/>
              </a:rPr>
              <a:t> § 9º Conteúdos relativos aos </a:t>
            </a:r>
            <a:r>
              <a:rPr lang="en-US" sz="2124">
                <a:solidFill>
                  <a:srgbClr val="642615"/>
                </a:solidFill>
                <a:latin typeface="Now Bold"/>
              </a:rPr>
              <a:t>direitos humano</a:t>
            </a:r>
            <a:r>
              <a:rPr lang="en-US" sz="2124">
                <a:solidFill>
                  <a:srgbClr val="642615"/>
                </a:solidFill>
                <a:latin typeface="Now"/>
              </a:rPr>
              <a:t>s e à prevenção de todas as formas de violência contra a criança, o adolescente e a mulher serão incluídos, como temas transversais, nos currículos de que trata o caput deste artigo, observadas as diretrizes da legislação correspondente e a produção e distribuição de material didático adequado a cada nível de ensino.          (Redação dada pela Lei nº 14.164, de 2021)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396278" y="8094972"/>
            <a:ext cx="3567960" cy="3243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9438" flipH="1">
            <a:off x="15711364" y="-886034"/>
            <a:ext cx="3796965" cy="34517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933627">
            <a:off x="15385606" y="8871193"/>
            <a:ext cx="3275927" cy="12627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60956">
            <a:off x="-869246" y="363978"/>
            <a:ext cx="4394521" cy="20294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7702" y="242841"/>
            <a:ext cx="17141774" cy="281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9"/>
              </a:lnSpc>
            </a:pPr>
            <a:r>
              <a:rPr lang="en-US" sz="5378">
                <a:solidFill>
                  <a:srgbClr val="000000"/>
                </a:solidFill>
                <a:latin typeface="Open Sans Extra Bold"/>
              </a:rPr>
              <a:t>DIREITOS HUMANOS NA </a:t>
            </a:r>
          </a:p>
          <a:p>
            <a:pPr algn="ctr">
              <a:lnSpc>
                <a:spcPts val="7529"/>
              </a:lnSpc>
            </a:pPr>
            <a:r>
              <a:rPr lang="en-US" sz="5378">
                <a:solidFill>
                  <a:srgbClr val="000000"/>
                </a:solidFill>
                <a:latin typeface="Open Sans Extra Bold"/>
              </a:rPr>
              <a:t>PROPOSTA CURRICULAR</a:t>
            </a:r>
          </a:p>
          <a:p>
            <a:pPr algn="ctr">
              <a:lnSpc>
                <a:spcPts val="7529"/>
              </a:lnSpc>
            </a:pPr>
            <a:endParaRPr lang="en-US" sz="5378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6893" y="2339976"/>
            <a:ext cx="16982331" cy="280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Open Sans Bold"/>
              </a:rPr>
              <a:t>O QUE SIGNIFICA ESTE TEMA COMPOR O CADERNO INTRODUTÓRIO?</a:t>
            </a:r>
            <a:r>
              <a:rPr lang="en-US" sz="400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5600"/>
              </a:lnSpc>
            </a:pPr>
            <a:endParaRPr lang="en-US" sz="400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5600"/>
              </a:lnSpc>
            </a:pPr>
            <a:r>
              <a:rPr lang="en-US" sz="100">
                <a:solidFill>
                  <a:srgbClr val="000000"/>
                </a:solidFill>
                <a:latin typeface="Arimo"/>
              </a:rPr>
              <a:t>“Educação em Direitos Humanos: igualdade, equidade e diversidade”</a:t>
            </a:r>
          </a:p>
          <a:p>
            <a:pPr algn="ctr">
              <a:lnSpc>
                <a:spcPts val="5600"/>
              </a:lnSpc>
            </a:pPr>
            <a:endParaRPr lang="en-US" sz="100">
              <a:solidFill>
                <a:srgbClr val="000000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0732" y="4734281"/>
            <a:ext cx="10538222" cy="245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4667">
                <a:solidFill>
                  <a:srgbClr val="000000"/>
                </a:solidFill>
                <a:latin typeface="Now"/>
              </a:rPr>
              <a:t>Definir uma concepção</a:t>
            </a:r>
          </a:p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4667">
                <a:solidFill>
                  <a:srgbClr val="000000"/>
                </a:solidFill>
                <a:latin typeface="Now"/>
              </a:rPr>
              <a:t>Alinhamento com políticas nacionais</a:t>
            </a:r>
          </a:p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4667">
                <a:solidFill>
                  <a:srgbClr val="000000"/>
                </a:solidFill>
                <a:latin typeface="Now"/>
              </a:rPr>
              <a:t>Nortear as ações e documentos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71682" y="7572595"/>
            <a:ext cx="16230600" cy="207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4"/>
              </a:lnSpc>
              <a:spcBef>
                <a:spcPct val="0"/>
              </a:spcBef>
            </a:pPr>
            <a:r>
              <a:rPr lang="en-US" sz="2967">
                <a:solidFill>
                  <a:srgbClr val="000000"/>
                </a:solidFill>
                <a:latin typeface="Now Bold"/>
              </a:rPr>
              <a:t>Parecer CNE/CP 8/2012 -  Diretrizes Curriculares da Educação em Direitos Humanos</a:t>
            </a:r>
          </a:p>
          <a:p>
            <a:pPr>
              <a:lnSpc>
                <a:spcPts val="4154"/>
              </a:lnSpc>
              <a:spcBef>
                <a:spcPct val="0"/>
              </a:spcBef>
            </a:pPr>
            <a:r>
              <a:rPr lang="en-US" sz="2967">
                <a:solidFill>
                  <a:srgbClr val="000000"/>
                </a:solidFill>
                <a:latin typeface="Now Bold"/>
              </a:rPr>
              <a:t>Resolução CNE/CP 1/2012 – Institui as Diretrizes Curriculares da Educação em Direitos Humanos</a:t>
            </a:r>
          </a:p>
          <a:p>
            <a:pPr>
              <a:lnSpc>
                <a:spcPts val="4154"/>
              </a:lnSpc>
              <a:spcBef>
                <a:spcPct val="0"/>
              </a:spcBef>
            </a:pPr>
            <a:r>
              <a:rPr lang="en-US" sz="2967">
                <a:solidFill>
                  <a:srgbClr val="000000"/>
                </a:solidFill>
                <a:latin typeface="Now Bold"/>
              </a:rPr>
              <a:t>Plano Nacional de Educação em Direitos Humanos (2007)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6466033" y="5660081"/>
            <a:ext cx="6233241" cy="34679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20009">
            <a:off x="-2358807" y="9337243"/>
            <a:ext cx="5940677" cy="22682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05107" y="-1342659"/>
            <a:ext cx="4688475" cy="216522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9318071">
            <a:off x="-312880" y="970820"/>
            <a:ext cx="2718406" cy="3134140"/>
            <a:chOff x="0" y="0"/>
            <a:chExt cx="3624541" cy="417885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7757"/>
            <a:stretch>
              <a:fillRect/>
            </a:stretch>
          </p:blipFill>
          <p:spPr>
            <a:xfrm rot="-2326901" flipH="1" flipV="1">
              <a:off x="646348" y="412310"/>
              <a:ext cx="2331845" cy="288459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4153912">
              <a:off x="1302372" y="3180065"/>
              <a:ext cx="669925" cy="1012250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 t="1217" r="216" b="1217"/>
          <a:stretch>
            <a:fillRect/>
          </a:stretch>
        </p:blipFill>
        <p:spPr>
          <a:xfrm>
            <a:off x="2399197" y="319795"/>
            <a:ext cx="15888803" cy="534028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8780569">
            <a:off x="5186609" y="7408005"/>
            <a:ext cx="2707719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0" name="AutoShape 10"/>
          <p:cNvSpPr/>
          <p:nvPr/>
        </p:nvSpPr>
        <p:spPr>
          <a:xfrm rot="2000885">
            <a:off x="11318882" y="7317229"/>
            <a:ext cx="2660925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1" name="TextBox 11"/>
          <p:cNvSpPr txBox="1"/>
          <p:nvPr/>
        </p:nvSpPr>
        <p:spPr>
          <a:xfrm>
            <a:off x="3862620" y="5593396"/>
            <a:ext cx="105627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Caderno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Introdutório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p. 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9271" y="8475980"/>
            <a:ext cx="1766945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642615"/>
                </a:solidFill>
                <a:latin typeface="Open Sans Bold"/>
              </a:rPr>
              <a:t>Cultura</a:t>
            </a:r>
            <a:r>
              <a:rPr lang="en-US" sz="5199" dirty="0">
                <a:solidFill>
                  <a:srgbClr val="642615"/>
                </a:solidFill>
                <a:latin typeface="Open Sans Bold"/>
              </a:rPr>
              <a:t> de </a:t>
            </a:r>
            <a:r>
              <a:rPr lang="en-US" sz="5199" dirty="0" err="1">
                <a:solidFill>
                  <a:srgbClr val="642615"/>
                </a:solidFill>
                <a:latin typeface="Open Sans Bold"/>
              </a:rPr>
              <a:t>Direitos</a:t>
            </a:r>
            <a:r>
              <a:rPr lang="en-US" sz="5199" dirty="0">
                <a:solidFill>
                  <a:srgbClr val="642615"/>
                </a:solidFill>
                <a:latin typeface="Open Sans Bold"/>
              </a:rPr>
              <a:t> Humanos              </a:t>
            </a:r>
            <a:r>
              <a:rPr lang="en-US" sz="5199" dirty="0" err="1">
                <a:solidFill>
                  <a:srgbClr val="642615"/>
                </a:solidFill>
                <a:latin typeface="Open Sans Bold"/>
              </a:rPr>
              <a:t>Cultura</a:t>
            </a:r>
            <a:r>
              <a:rPr lang="en-US" sz="5199" dirty="0">
                <a:solidFill>
                  <a:srgbClr val="642615"/>
                </a:solidFill>
                <a:latin typeface="Open Sans Bold"/>
              </a:rPr>
              <a:t> de Paz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36" r="7311"/>
          <a:stretch>
            <a:fillRect/>
          </a:stretch>
        </p:blipFill>
        <p:spPr>
          <a:xfrm rot="74020">
            <a:off x="6190450" y="2957535"/>
            <a:ext cx="5907099" cy="1846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0358" y="1486047"/>
            <a:ext cx="2485285" cy="32384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179" y="5973824"/>
            <a:ext cx="2640464" cy="35118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279374"/>
            <a:ext cx="17259300" cy="84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7"/>
              </a:lnSpc>
            </a:pPr>
            <a:r>
              <a:rPr lang="en-US" sz="4948">
                <a:solidFill>
                  <a:srgbClr val="32768A"/>
                </a:solidFill>
                <a:latin typeface="Beth Ellen Bold"/>
              </a:rPr>
              <a:t>Como se apresenta na Proposta Curricular: QSN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71800" y="2143535"/>
            <a:ext cx="14609111" cy="150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4285" dirty="0" err="1">
                <a:solidFill>
                  <a:srgbClr val="000000"/>
                </a:solidFill>
                <a:latin typeface="Now"/>
              </a:rPr>
              <a:t>Texto</a:t>
            </a:r>
            <a:r>
              <a:rPr lang="en-US" sz="4285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4285" dirty="0" err="1">
                <a:solidFill>
                  <a:srgbClr val="000000"/>
                </a:solidFill>
                <a:latin typeface="Now"/>
              </a:rPr>
              <a:t>conceitual</a:t>
            </a:r>
            <a:r>
              <a:rPr lang="en-US" sz="4285" dirty="0">
                <a:solidFill>
                  <a:srgbClr val="000000"/>
                </a:solidFill>
                <a:latin typeface="Now"/>
              </a:rPr>
              <a:t> - </a:t>
            </a:r>
            <a:r>
              <a:rPr lang="en-US" sz="4285" dirty="0" err="1">
                <a:solidFill>
                  <a:srgbClr val="000000"/>
                </a:solidFill>
                <a:latin typeface="Now"/>
              </a:rPr>
              <a:t>Educação</a:t>
            </a:r>
            <a:r>
              <a:rPr lang="en-US" sz="4285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4285" dirty="0" err="1">
                <a:solidFill>
                  <a:srgbClr val="000000"/>
                </a:solidFill>
                <a:latin typeface="Now"/>
              </a:rPr>
              <a:t>em</a:t>
            </a:r>
            <a:r>
              <a:rPr lang="en-US" sz="4285" dirty="0">
                <a:solidFill>
                  <a:srgbClr val="000000"/>
                </a:solidFill>
                <a:latin typeface="Now"/>
              </a:rPr>
              <a:t> </a:t>
            </a:r>
            <a:r>
              <a:rPr lang="en-US" sz="4285" dirty="0" err="1">
                <a:solidFill>
                  <a:srgbClr val="000000"/>
                </a:solidFill>
                <a:latin typeface="Now"/>
              </a:rPr>
              <a:t>Direitos</a:t>
            </a:r>
            <a:r>
              <a:rPr lang="en-US" sz="4285" dirty="0">
                <a:solidFill>
                  <a:srgbClr val="000000"/>
                </a:solidFill>
                <a:latin typeface="Now"/>
              </a:rPr>
              <a:t> Humanos: </a:t>
            </a:r>
            <a:r>
              <a:rPr lang="en-US" sz="4285" dirty="0" err="1">
                <a:solidFill>
                  <a:srgbClr val="000000"/>
                </a:solidFill>
                <a:latin typeface="Now"/>
              </a:rPr>
              <a:t>igualdade</a:t>
            </a:r>
            <a:r>
              <a:rPr lang="en-US" sz="4285" dirty="0">
                <a:solidFill>
                  <a:srgbClr val="000000"/>
                </a:solidFill>
                <a:latin typeface="Now"/>
              </a:rPr>
              <a:t>, </a:t>
            </a:r>
            <a:r>
              <a:rPr lang="en-US" sz="4285" dirty="0" err="1">
                <a:solidFill>
                  <a:srgbClr val="000000"/>
                </a:solidFill>
                <a:latin typeface="Now"/>
              </a:rPr>
              <a:t>equidade</a:t>
            </a:r>
            <a:r>
              <a:rPr lang="en-US" sz="4285" dirty="0">
                <a:solidFill>
                  <a:srgbClr val="000000"/>
                </a:solidFill>
                <a:latin typeface="Now"/>
              </a:rPr>
              <a:t> e </a:t>
            </a:r>
            <a:r>
              <a:rPr lang="en-US" sz="4285" dirty="0" err="1">
                <a:solidFill>
                  <a:srgbClr val="000000"/>
                </a:solidFill>
                <a:latin typeface="Now"/>
              </a:rPr>
              <a:t>diversidade</a:t>
            </a:r>
            <a:endParaRPr lang="en-US" sz="4285" dirty="0">
              <a:solidFill>
                <a:srgbClr val="000000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38023" y="6933882"/>
            <a:ext cx="11688217" cy="79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4667">
                <a:solidFill>
                  <a:srgbClr val="000000"/>
                </a:solidFill>
                <a:latin typeface="Now"/>
              </a:rPr>
              <a:t>Transversal nos campos de experiência.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523" y="400002"/>
            <a:ext cx="2514406" cy="31488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523" y="5530661"/>
            <a:ext cx="2820916" cy="37276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39439" y="726750"/>
            <a:ext cx="14369800" cy="276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4"/>
              </a:lnSpc>
              <a:spcBef>
                <a:spcPct val="0"/>
              </a:spcBef>
            </a:pPr>
            <a:r>
              <a:rPr lang="en-US" sz="3067">
                <a:solidFill>
                  <a:srgbClr val="000000"/>
                </a:solidFill>
                <a:latin typeface="Now"/>
              </a:rPr>
              <a:t>Eixo: Cultura de Paz e Educação em Direitos Humanos: interações, afetividade e identidades</a:t>
            </a:r>
          </a:p>
          <a:p>
            <a:pPr algn="ctr">
              <a:lnSpc>
                <a:spcPts val="4574"/>
              </a:lnSpc>
              <a:spcBef>
                <a:spcPct val="0"/>
              </a:spcBef>
            </a:pPr>
            <a:endParaRPr lang="en-US" sz="3067">
              <a:solidFill>
                <a:srgbClr val="000000"/>
              </a:solidFill>
              <a:latin typeface="Now"/>
            </a:endParaRPr>
          </a:p>
          <a:p>
            <a:pPr algn="ctr">
              <a:lnSpc>
                <a:spcPts val="4574"/>
              </a:lnSpc>
              <a:spcBef>
                <a:spcPct val="0"/>
              </a:spcBef>
            </a:pPr>
            <a:r>
              <a:rPr lang="en-US" sz="3267">
                <a:solidFill>
                  <a:srgbClr val="000000"/>
                </a:solidFill>
                <a:latin typeface="Now"/>
              </a:rPr>
              <a:t>Quadros: 1. Identidades e alteridades; 2. Construção da autonomia; 3. Interação social e empatia; 4. Mediação de conflitos e Cultura de Paz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43139" y="6548881"/>
            <a:ext cx="14244861" cy="147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4267">
                <a:solidFill>
                  <a:srgbClr val="000000"/>
                </a:solidFill>
                <a:latin typeface="Now"/>
              </a:rPr>
              <a:t>Presente na concepção pedagógica da EJA e  transversal nos quadros de saberes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4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0939">
            <a:off x="8619103" y="-2389276"/>
            <a:ext cx="10023185" cy="15661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536107" y="1476594"/>
            <a:ext cx="7723193" cy="1333034"/>
            <a:chOff x="0" y="0"/>
            <a:chExt cx="4805407" cy="829420"/>
          </a:xfrm>
        </p:grpSpPr>
        <p:sp>
          <p:nvSpPr>
            <p:cNvPr id="4" name="Freeform 4"/>
            <p:cNvSpPr/>
            <p:nvPr/>
          </p:nvSpPr>
          <p:spPr>
            <a:xfrm>
              <a:off x="13970" y="17780"/>
              <a:ext cx="4774927" cy="790050"/>
            </a:xfrm>
            <a:custGeom>
              <a:avLst/>
              <a:gdLst/>
              <a:ahLst/>
              <a:cxnLst/>
              <a:rect l="l" t="t" r="r" b="b"/>
              <a:pathLst>
                <a:path w="4774927" h="790050">
                  <a:moveTo>
                    <a:pt x="4758417" y="790050"/>
                  </a:moveTo>
                  <a:lnTo>
                    <a:pt x="15240" y="782430"/>
                  </a:lnTo>
                  <a:lnTo>
                    <a:pt x="0" y="11430"/>
                  </a:lnTo>
                  <a:lnTo>
                    <a:pt x="4774927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2540"/>
              <a:ext cx="4810487" cy="834500"/>
            </a:xfrm>
            <a:custGeom>
              <a:avLst/>
              <a:gdLst/>
              <a:ahLst/>
              <a:cxnLst/>
              <a:rect l="l" t="t" r="r" b="b"/>
              <a:pathLst>
                <a:path w="4810487" h="834500">
                  <a:moveTo>
                    <a:pt x="0" y="15240"/>
                  </a:moveTo>
                  <a:cubicBezTo>
                    <a:pt x="41910" y="19050"/>
                    <a:pt x="146510" y="20320"/>
                    <a:pt x="273224" y="22860"/>
                  </a:cubicBezTo>
                  <a:cubicBezTo>
                    <a:pt x="399937" y="24130"/>
                    <a:pt x="530491" y="30480"/>
                    <a:pt x="661044" y="27940"/>
                  </a:cubicBezTo>
                  <a:cubicBezTo>
                    <a:pt x="722481" y="26670"/>
                    <a:pt x="783918" y="22860"/>
                    <a:pt x="845355" y="20320"/>
                  </a:cubicBezTo>
                  <a:cubicBezTo>
                    <a:pt x="910631" y="17780"/>
                    <a:pt x="975908" y="17780"/>
                    <a:pt x="1041185" y="19050"/>
                  </a:cubicBezTo>
                  <a:cubicBezTo>
                    <a:pt x="1152539" y="20320"/>
                    <a:pt x="1263893" y="20320"/>
                    <a:pt x="1371408" y="19050"/>
                  </a:cubicBezTo>
                  <a:cubicBezTo>
                    <a:pt x="1647874" y="16510"/>
                    <a:pt x="1924340" y="20320"/>
                    <a:pt x="2204646" y="17780"/>
                  </a:cubicBezTo>
                  <a:cubicBezTo>
                    <a:pt x="2665422" y="11430"/>
                    <a:pt x="3126199" y="6350"/>
                    <a:pt x="3590815" y="10160"/>
                  </a:cubicBezTo>
                  <a:cubicBezTo>
                    <a:pt x="3851922" y="12700"/>
                    <a:pt x="4116868" y="16510"/>
                    <a:pt x="4377975" y="11430"/>
                  </a:cubicBezTo>
                  <a:cubicBezTo>
                    <a:pt x="4500849" y="8890"/>
                    <a:pt x="4623723" y="1270"/>
                    <a:pt x="4746987" y="3810"/>
                  </a:cubicBezTo>
                  <a:cubicBezTo>
                    <a:pt x="4759687" y="3810"/>
                    <a:pt x="4785087" y="0"/>
                    <a:pt x="4793977" y="10160"/>
                  </a:cubicBezTo>
                  <a:cubicBezTo>
                    <a:pt x="4799057" y="15240"/>
                    <a:pt x="4797787" y="22860"/>
                    <a:pt x="4799057" y="29210"/>
                  </a:cubicBezTo>
                  <a:cubicBezTo>
                    <a:pt x="4800327" y="36830"/>
                    <a:pt x="4801597" y="45720"/>
                    <a:pt x="4804137" y="53340"/>
                  </a:cubicBezTo>
                  <a:cubicBezTo>
                    <a:pt x="4810487" y="80135"/>
                    <a:pt x="4809217" y="96219"/>
                    <a:pt x="4809217" y="112302"/>
                  </a:cubicBezTo>
                  <a:cubicBezTo>
                    <a:pt x="4809217" y="130108"/>
                    <a:pt x="4809217" y="147914"/>
                    <a:pt x="4809217" y="165720"/>
                  </a:cubicBezTo>
                  <a:cubicBezTo>
                    <a:pt x="4809217" y="204779"/>
                    <a:pt x="4807947" y="243264"/>
                    <a:pt x="4805407" y="282322"/>
                  </a:cubicBezTo>
                  <a:cubicBezTo>
                    <a:pt x="4802867" y="315637"/>
                    <a:pt x="4800327" y="348378"/>
                    <a:pt x="4800327" y="381693"/>
                  </a:cubicBezTo>
                  <a:cubicBezTo>
                    <a:pt x="4799057" y="454066"/>
                    <a:pt x="4797787" y="527014"/>
                    <a:pt x="4797787" y="599962"/>
                  </a:cubicBezTo>
                  <a:cubicBezTo>
                    <a:pt x="4796517" y="658551"/>
                    <a:pt x="4799057" y="717713"/>
                    <a:pt x="4795247" y="776302"/>
                  </a:cubicBezTo>
                  <a:cubicBezTo>
                    <a:pt x="4795247" y="783194"/>
                    <a:pt x="4793977" y="792590"/>
                    <a:pt x="4792707" y="807830"/>
                  </a:cubicBezTo>
                  <a:cubicBezTo>
                    <a:pt x="4791437" y="823070"/>
                    <a:pt x="4786357" y="834500"/>
                    <a:pt x="4769847" y="833230"/>
                  </a:cubicBezTo>
                  <a:cubicBezTo>
                    <a:pt x="4748257" y="830690"/>
                    <a:pt x="4688999" y="826880"/>
                    <a:pt x="4619883" y="828150"/>
                  </a:cubicBezTo>
                  <a:cubicBezTo>
                    <a:pt x="4358776" y="830690"/>
                    <a:pt x="4101509" y="828150"/>
                    <a:pt x="3840403" y="825610"/>
                  </a:cubicBezTo>
                  <a:cubicBezTo>
                    <a:pt x="3322029" y="820530"/>
                    <a:pt x="2803655" y="825610"/>
                    <a:pt x="2285282" y="821800"/>
                  </a:cubicBezTo>
                  <a:cubicBezTo>
                    <a:pt x="2012655" y="819260"/>
                    <a:pt x="1740029" y="820530"/>
                    <a:pt x="1467403" y="820530"/>
                  </a:cubicBezTo>
                  <a:cubicBezTo>
                    <a:pt x="1394447" y="820530"/>
                    <a:pt x="1325330" y="819260"/>
                    <a:pt x="1252374" y="819260"/>
                  </a:cubicBezTo>
                  <a:cubicBezTo>
                    <a:pt x="1125661" y="817990"/>
                    <a:pt x="1002787" y="821800"/>
                    <a:pt x="876073" y="820530"/>
                  </a:cubicBezTo>
                  <a:cubicBezTo>
                    <a:pt x="749360" y="819260"/>
                    <a:pt x="618806" y="817990"/>
                    <a:pt x="492093" y="816720"/>
                  </a:cubicBezTo>
                  <a:cubicBezTo>
                    <a:pt x="361539" y="815450"/>
                    <a:pt x="150350" y="815450"/>
                    <a:pt x="41910" y="812910"/>
                  </a:cubicBezTo>
                  <a:cubicBezTo>
                    <a:pt x="17780" y="810370"/>
                    <a:pt x="19050" y="809100"/>
                    <a:pt x="19050" y="786066"/>
                  </a:cubicBezTo>
                  <a:cubicBezTo>
                    <a:pt x="19050" y="784343"/>
                    <a:pt x="19050" y="782046"/>
                    <a:pt x="19050" y="780322"/>
                  </a:cubicBezTo>
                  <a:cubicBezTo>
                    <a:pt x="19050" y="771132"/>
                    <a:pt x="19050" y="762516"/>
                    <a:pt x="19050" y="753326"/>
                  </a:cubicBezTo>
                  <a:cubicBezTo>
                    <a:pt x="19050" y="721160"/>
                    <a:pt x="19050" y="688994"/>
                    <a:pt x="19050" y="656828"/>
                  </a:cubicBezTo>
                  <a:cubicBezTo>
                    <a:pt x="19050" y="582156"/>
                    <a:pt x="19050" y="507485"/>
                    <a:pt x="19050" y="432814"/>
                  </a:cubicBezTo>
                  <a:cubicBezTo>
                    <a:pt x="19050" y="413859"/>
                    <a:pt x="19050" y="395478"/>
                    <a:pt x="17780" y="376523"/>
                  </a:cubicBezTo>
                  <a:cubicBezTo>
                    <a:pt x="12700" y="298980"/>
                    <a:pt x="12700" y="221437"/>
                    <a:pt x="8890" y="144468"/>
                  </a:cubicBezTo>
                  <a:cubicBezTo>
                    <a:pt x="8890" y="127810"/>
                    <a:pt x="7620" y="111153"/>
                    <a:pt x="7620" y="94495"/>
                  </a:cubicBezTo>
                  <a:cubicBezTo>
                    <a:pt x="3810" y="77838"/>
                    <a:pt x="0" y="48260"/>
                    <a:pt x="0" y="15240"/>
                  </a:cubicBezTo>
                  <a:close/>
                  <a:moveTo>
                    <a:pt x="4766037" y="800210"/>
                  </a:moveTo>
                  <a:cubicBezTo>
                    <a:pt x="4768577" y="776302"/>
                    <a:pt x="4767307" y="758495"/>
                    <a:pt x="4768577" y="740115"/>
                  </a:cubicBezTo>
                  <a:cubicBezTo>
                    <a:pt x="4769847" y="705077"/>
                    <a:pt x="4769847" y="669464"/>
                    <a:pt x="4771117" y="634426"/>
                  </a:cubicBezTo>
                  <a:cubicBezTo>
                    <a:pt x="4772387" y="558032"/>
                    <a:pt x="4773657" y="482212"/>
                    <a:pt x="4774927" y="405817"/>
                  </a:cubicBezTo>
                  <a:cubicBezTo>
                    <a:pt x="4777467" y="310468"/>
                    <a:pt x="4782547" y="215693"/>
                    <a:pt x="4783817" y="120343"/>
                  </a:cubicBezTo>
                  <a:cubicBezTo>
                    <a:pt x="4783817" y="104834"/>
                    <a:pt x="4785087" y="89326"/>
                    <a:pt x="4783817" y="73660"/>
                  </a:cubicBezTo>
                  <a:cubicBezTo>
                    <a:pt x="4783817" y="64770"/>
                    <a:pt x="4782547" y="55880"/>
                    <a:pt x="4780007" y="46990"/>
                  </a:cubicBezTo>
                  <a:cubicBezTo>
                    <a:pt x="4778737" y="43180"/>
                    <a:pt x="4778737" y="39370"/>
                    <a:pt x="4777467" y="35560"/>
                  </a:cubicBezTo>
                  <a:cubicBezTo>
                    <a:pt x="4776197" y="26670"/>
                    <a:pt x="4777467" y="29210"/>
                    <a:pt x="4769847" y="26670"/>
                  </a:cubicBezTo>
                  <a:cubicBezTo>
                    <a:pt x="4755877" y="21590"/>
                    <a:pt x="4708199" y="25400"/>
                    <a:pt x="4665961" y="25400"/>
                  </a:cubicBezTo>
                  <a:cubicBezTo>
                    <a:pt x="4412534" y="31750"/>
                    <a:pt x="4159107" y="35560"/>
                    <a:pt x="3901840" y="31750"/>
                  </a:cubicBezTo>
                  <a:cubicBezTo>
                    <a:pt x="3398825" y="25400"/>
                    <a:pt x="2888131" y="24130"/>
                    <a:pt x="2385117" y="35560"/>
                  </a:cubicBezTo>
                  <a:cubicBezTo>
                    <a:pt x="2246884" y="39370"/>
                    <a:pt x="2108651" y="40640"/>
                    <a:pt x="1970418" y="40640"/>
                  </a:cubicBezTo>
                  <a:cubicBezTo>
                    <a:pt x="1851384" y="40640"/>
                    <a:pt x="1728510" y="36830"/>
                    <a:pt x="1609476" y="38100"/>
                  </a:cubicBezTo>
                  <a:cubicBezTo>
                    <a:pt x="1417486" y="40640"/>
                    <a:pt x="1229335" y="39370"/>
                    <a:pt x="1037345" y="39370"/>
                  </a:cubicBezTo>
                  <a:cubicBezTo>
                    <a:pt x="910631" y="39370"/>
                    <a:pt x="787758" y="48260"/>
                    <a:pt x="661044" y="49530"/>
                  </a:cubicBezTo>
                  <a:cubicBezTo>
                    <a:pt x="542010" y="50800"/>
                    <a:pt x="419136" y="44450"/>
                    <a:pt x="296263" y="41910"/>
                  </a:cubicBezTo>
                  <a:cubicBezTo>
                    <a:pt x="238666" y="40640"/>
                    <a:pt x="177229" y="39370"/>
                    <a:pt x="115792" y="38100"/>
                  </a:cubicBezTo>
                  <a:cubicBezTo>
                    <a:pt x="85073" y="36830"/>
                    <a:pt x="54355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540"/>
                    <a:pt x="24130" y="82433"/>
                  </a:cubicBezTo>
                  <a:cubicBezTo>
                    <a:pt x="25400" y="91049"/>
                    <a:pt x="25400" y="99665"/>
                    <a:pt x="25400" y="108281"/>
                  </a:cubicBezTo>
                  <a:cubicBezTo>
                    <a:pt x="25400" y="143893"/>
                    <a:pt x="21590" y="178931"/>
                    <a:pt x="25400" y="214544"/>
                  </a:cubicBezTo>
                  <a:cubicBezTo>
                    <a:pt x="30480" y="257049"/>
                    <a:pt x="30480" y="299554"/>
                    <a:pt x="30480" y="342059"/>
                  </a:cubicBezTo>
                  <a:cubicBezTo>
                    <a:pt x="31750" y="410987"/>
                    <a:pt x="31750" y="479914"/>
                    <a:pt x="31750" y="548841"/>
                  </a:cubicBezTo>
                  <a:cubicBezTo>
                    <a:pt x="31750" y="616620"/>
                    <a:pt x="31750" y="684398"/>
                    <a:pt x="33020" y="752177"/>
                  </a:cubicBezTo>
                  <a:cubicBezTo>
                    <a:pt x="33020" y="758495"/>
                    <a:pt x="33020" y="765388"/>
                    <a:pt x="33020" y="771706"/>
                  </a:cubicBezTo>
                  <a:cubicBezTo>
                    <a:pt x="33020" y="777450"/>
                    <a:pt x="33020" y="783769"/>
                    <a:pt x="39370" y="792590"/>
                  </a:cubicBezTo>
                  <a:cubicBezTo>
                    <a:pt x="45720" y="796400"/>
                    <a:pt x="88913" y="796400"/>
                    <a:pt x="111952" y="797670"/>
                  </a:cubicBezTo>
                  <a:cubicBezTo>
                    <a:pt x="150350" y="798940"/>
                    <a:pt x="184908" y="798940"/>
                    <a:pt x="219466" y="798940"/>
                  </a:cubicBezTo>
                  <a:cubicBezTo>
                    <a:pt x="338500" y="796400"/>
                    <a:pt x="453695" y="797670"/>
                    <a:pt x="572729" y="798940"/>
                  </a:cubicBezTo>
                  <a:cubicBezTo>
                    <a:pt x="630326" y="798940"/>
                    <a:pt x="691763" y="798940"/>
                    <a:pt x="749360" y="800210"/>
                  </a:cubicBezTo>
                  <a:cubicBezTo>
                    <a:pt x="810796" y="801480"/>
                    <a:pt x="876073" y="806560"/>
                    <a:pt x="937510" y="802750"/>
                  </a:cubicBezTo>
                  <a:cubicBezTo>
                    <a:pt x="1052704" y="796400"/>
                    <a:pt x="1175578" y="800210"/>
                    <a:pt x="1290772" y="800210"/>
                  </a:cubicBezTo>
                  <a:cubicBezTo>
                    <a:pt x="1367568" y="800210"/>
                    <a:pt x="1444364" y="804020"/>
                    <a:pt x="1521160" y="804020"/>
                  </a:cubicBezTo>
                  <a:cubicBezTo>
                    <a:pt x="1586437" y="804020"/>
                    <a:pt x="1655554" y="804020"/>
                    <a:pt x="1720830" y="802750"/>
                  </a:cubicBezTo>
                  <a:cubicBezTo>
                    <a:pt x="2031854" y="801480"/>
                    <a:pt x="2339039" y="800210"/>
                    <a:pt x="2646223" y="802750"/>
                  </a:cubicBezTo>
                  <a:cubicBezTo>
                    <a:pt x="2769097" y="804020"/>
                    <a:pt x="2891971" y="801480"/>
                    <a:pt x="3014845" y="801480"/>
                  </a:cubicBezTo>
                  <a:cubicBezTo>
                    <a:pt x="3133878" y="800210"/>
                    <a:pt x="3252913" y="796400"/>
                    <a:pt x="3371947" y="800210"/>
                  </a:cubicBezTo>
                  <a:cubicBezTo>
                    <a:pt x="3490980" y="804020"/>
                    <a:pt x="3613854" y="801480"/>
                    <a:pt x="3732888" y="805290"/>
                  </a:cubicBezTo>
                  <a:cubicBezTo>
                    <a:pt x="3855762" y="809100"/>
                    <a:pt x="3978636" y="804020"/>
                    <a:pt x="4101509" y="804020"/>
                  </a:cubicBezTo>
                  <a:cubicBezTo>
                    <a:pt x="4220544" y="804020"/>
                    <a:pt x="4343417" y="804020"/>
                    <a:pt x="4462451" y="805290"/>
                  </a:cubicBezTo>
                  <a:cubicBezTo>
                    <a:pt x="4581485" y="802750"/>
                    <a:pt x="4692840" y="800210"/>
                    <a:pt x="4766037" y="800210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816703" y="1581595"/>
            <a:ext cx="6077389" cy="77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642615"/>
                </a:solidFill>
                <a:latin typeface="Now"/>
              </a:rPr>
              <a:t>O que é o humano?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9536107" y="4100829"/>
            <a:ext cx="7995996" cy="1567016"/>
            <a:chOff x="0" y="0"/>
            <a:chExt cx="4661680" cy="913573"/>
          </a:xfrm>
        </p:grpSpPr>
        <p:sp>
          <p:nvSpPr>
            <p:cNvPr id="8" name="Freeform 8"/>
            <p:cNvSpPr/>
            <p:nvPr/>
          </p:nvSpPr>
          <p:spPr>
            <a:xfrm>
              <a:off x="13970" y="17780"/>
              <a:ext cx="4631200" cy="874203"/>
            </a:xfrm>
            <a:custGeom>
              <a:avLst/>
              <a:gdLst/>
              <a:ahLst/>
              <a:cxnLst/>
              <a:rect l="l" t="t" r="r" b="b"/>
              <a:pathLst>
                <a:path w="4631200" h="874203">
                  <a:moveTo>
                    <a:pt x="4614690" y="874203"/>
                  </a:moveTo>
                  <a:lnTo>
                    <a:pt x="15240" y="866583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2540"/>
              <a:ext cx="4666760" cy="918653"/>
            </a:xfrm>
            <a:custGeom>
              <a:avLst/>
              <a:gdLst/>
              <a:ahLst/>
              <a:cxnLst/>
              <a:rect l="l" t="t" r="r" b="b"/>
              <a:pathLst>
                <a:path w="4666760" h="918653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80864"/>
                    <a:pt x="4665490" y="98839"/>
                    <a:pt x="4665490" y="116815"/>
                  </a:cubicBezTo>
                  <a:cubicBezTo>
                    <a:pt x="4665490" y="136717"/>
                    <a:pt x="4665490" y="156618"/>
                    <a:pt x="4665490" y="176520"/>
                  </a:cubicBezTo>
                  <a:cubicBezTo>
                    <a:pt x="4665490" y="220175"/>
                    <a:pt x="4664220" y="263188"/>
                    <a:pt x="4661680" y="306843"/>
                  </a:cubicBezTo>
                  <a:cubicBezTo>
                    <a:pt x="4659140" y="344079"/>
                    <a:pt x="4656600" y="380672"/>
                    <a:pt x="4656600" y="417907"/>
                  </a:cubicBezTo>
                  <a:cubicBezTo>
                    <a:pt x="4655330" y="498797"/>
                    <a:pt x="4654060" y="580330"/>
                    <a:pt x="4654060" y="661862"/>
                  </a:cubicBezTo>
                  <a:cubicBezTo>
                    <a:pt x="4652790" y="727345"/>
                    <a:pt x="4655330" y="793470"/>
                    <a:pt x="4651520" y="858952"/>
                  </a:cubicBezTo>
                  <a:cubicBezTo>
                    <a:pt x="4651520" y="866656"/>
                    <a:pt x="4650250" y="876743"/>
                    <a:pt x="4648980" y="891983"/>
                  </a:cubicBezTo>
                  <a:cubicBezTo>
                    <a:pt x="4647710" y="907223"/>
                    <a:pt x="4642630" y="918653"/>
                    <a:pt x="4626120" y="917383"/>
                  </a:cubicBezTo>
                  <a:cubicBezTo>
                    <a:pt x="4604530" y="914843"/>
                    <a:pt x="4546997" y="911033"/>
                    <a:pt x="4479997" y="912303"/>
                  </a:cubicBezTo>
                  <a:cubicBezTo>
                    <a:pt x="4226888" y="914843"/>
                    <a:pt x="3977501" y="912303"/>
                    <a:pt x="3724392" y="909763"/>
                  </a:cubicBezTo>
                  <a:cubicBezTo>
                    <a:pt x="3221896" y="904683"/>
                    <a:pt x="2719400" y="909763"/>
                    <a:pt x="2216903" y="905953"/>
                  </a:cubicBezTo>
                  <a:cubicBezTo>
                    <a:pt x="1952628" y="903413"/>
                    <a:pt x="1688352" y="904683"/>
                    <a:pt x="1424076" y="904683"/>
                  </a:cubicBezTo>
                  <a:cubicBezTo>
                    <a:pt x="1353354" y="904683"/>
                    <a:pt x="1286355" y="903413"/>
                    <a:pt x="1215633" y="903413"/>
                  </a:cubicBezTo>
                  <a:cubicBezTo>
                    <a:pt x="1092801" y="902143"/>
                    <a:pt x="973690" y="905953"/>
                    <a:pt x="850858" y="904683"/>
                  </a:cubicBezTo>
                  <a:cubicBezTo>
                    <a:pt x="728026" y="903413"/>
                    <a:pt x="601471" y="902143"/>
                    <a:pt x="478639" y="900873"/>
                  </a:cubicBezTo>
                  <a:cubicBezTo>
                    <a:pt x="352084" y="899603"/>
                    <a:pt x="147363" y="899603"/>
                    <a:pt x="41910" y="897063"/>
                  </a:cubicBezTo>
                  <a:cubicBezTo>
                    <a:pt x="17780" y="894523"/>
                    <a:pt x="19050" y="893253"/>
                    <a:pt x="19050" y="869866"/>
                  </a:cubicBezTo>
                  <a:cubicBezTo>
                    <a:pt x="19050" y="867940"/>
                    <a:pt x="19050" y="865372"/>
                    <a:pt x="19050" y="863446"/>
                  </a:cubicBezTo>
                  <a:cubicBezTo>
                    <a:pt x="19050" y="853174"/>
                    <a:pt x="19050" y="843545"/>
                    <a:pt x="19050" y="833273"/>
                  </a:cubicBezTo>
                  <a:cubicBezTo>
                    <a:pt x="19050" y="797322"/>
                    <a:pt x="19050" y="761370"/>
                    <a:pt x="19050" y="725419"/>
                  </a:cubicBezTo>
                  <a:cubicBezTo>
                    <a:pt x="19050" y="641961"/>
                    <a:pt x="19050" y="558502"/>
                    <a:pt x="19050" y="475044"/>
                  </a:cubicBezTo>
                  <a:cubicBezTo>
                    <a:pt x="19050" y="453858"/>
                    <a:pt x="19050" y="433315"/>
                    <a:pt x="17780" y="412129"/>
                  </a:cubicBezTo>
                  <a:cubicBezTo>
                    <a:pt x="12700" y="325461"/>
                    <a:pt x="12700" y="238793"/>
                    <a:pt x="8890" y="152766"/>
                  </a:cubicBezTo>
                  <a:cubicBezTo>
                    <a:pt x="8890" y="134149"/>
                    <a:pt x="7620" y="115531"/>
                    <a:pt x="7620" y="96913"/>
                  </a:cubicBezTo>
                  <a:cubicBezTo>
                    <a:pt x="3810" y="78296"/>
                    <a:pt x="0" y="48260"/>
                    <a:pt x="0" y="15240"/>
                  </a:cubicBezTo>
                  <a:close/>
                  <a:moveTo>
                    <a:pt x="4622310" y="884363"/>
                  </a:moveTo>
                  <a:cubicBezTo>
                    <a:pt x="4624850" y="858952"/>
                    <a:pt x="4623580" y="839051"/>
                    <a:pt x="4624850" y="818507"/>
                  </a:cubicBezTo>
                  <a:cubicBezTo>
                    <a:pt x="4626120" y="779346"/>
                    <a:pt x="4626120" y="739543"/>
                    <a:pt x="4627390" y="700381"/>
                  </a:cubicBezTo>
                  <a:cubicBezTo>
                    <a:pt x="4628660" y="614997"/>
                    <a:pt x="4629930" y="530255"/>
                    <a:pt x="4631200" y="444871"/>
                  </a:cubicBezTo>
                  <a:cubicBezTo>
                    <a:pt x="4633740" y="338301"/>
                    <a:pt x="4638820" y="232373"/>
                    <a:pt x="4640090" y="125803"/>
                  </a:cubicBezTo>
                  <a:cubicBezTo>
                    <a:pt x="4640090" y="108469"/>
                    <a:pt x="4641360" y="91136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728"/>
                    <a:pt x="24130" y="83432"/>
                  </a:cubicBezTo>
                  <a:cubicBezTo>
                    <a:pt x="25400" y="93061"/>
                    <a:pt x="25400" y="102691"/>
                    <a:pt x="25400" y="112321"/>
                  </a:cubicBezTo>
                  <a:cubicBezTo>
                    <a:pt x="25400" y="152124"/>
                    <a:pt x="21590" y="191286"/>
                    <a:pt x="25400" y="231089"/>
                  </a:cubicBezTo>
                  <a:cubicBezTo>
                    <a:pt x="30480" y="278596"/>
                    <a:pt x="30480" y="326103"/>
                    <a:pt x="30480" y="373610"/>
                  </a:cubicBezTo>
                  <a:cubicBezTo>
                    <a:pt x="31750" y="450648"/>
                    <a:pt x="31750" y="527687"/>
                    <a:pt x="31750" y="604725"/>
                  </a:cubicBezTo>
                  <a:cubicBezTo>
                    <a:pt x="31750" y="680480"/>
                    <a:pt x="31750" y="756234"/>
                    <a:pt x="33020" y="831989"/>
                  </a:cubicBezTo>
                  <a:cubicBezTo>
                    <a:pt x="33020" y="839051"/>
                    <a:pt x="33020" y="846755"/>
                    <a:pt x="33020" y="853816"/>
                  </a:cubicBezTo>
                  <a:cubicBezTo>
                    <a:pt x="33020" y="860236"/>
                    <a:pt x="33020" y="867298"/>
                    <a:pt x="39370" y="876743"/>
                  </a:cubicBezTo>
                  <a:cubicBezTo>
                    <a:pt x="45720" y="880553"/>
                    <a:pt x="87808" y="880553"/>
                    <a:pt x="110141" y="881823"/>
                  </a:cubicBezTo>
                  <a:cubicBezTo>
                    <a:pt x="147363" y="883093"/>
                    <a:pt x="180863" y="883093"/>
                    <a:pt x="214363" y="883093"/>
                  </a:cubicBezTo>
                  <a:cubicBezTo>
                    <a:pt x="329751" y="880553"/>
                    <a:pt x="441417" y="881823"/>
                    <a:pt x="556805" y="883093"/>
                  </a:cubicBezTo>
                  <a:cubicBezTo>
                    <a:pt x="612638" y="883093"/>
                    <a:pt x="672193" y="883093"/>
                    <a:pt x="728026" y="884363"/>
                  </a:cubicBezTo>
                  <a:cubicBezTo>
                    <a:pt x="787581" y="885633"/>
                    <a:pt x="850858" y="890713"/>
                    <a:pt x="910413" y="886903"/>
                  </a:cubicBezTo>
                  <a:cubicBezTo>
                    <a:pt x="1022079" y="880553"/>
                    <a:pt x="1141189" y="884363"/>
                    <a:pt x="1252855" y="884363"/>
                  </a:cubicBezTo>
                  <a:cubicBezTo>
                    <a:pt x="1327299" y="884363"/>
                    <a:pt x="1401743" y="888173"/>
                    <a:pt x="1476187" y="888173"/>
                  </a:cubicBezTo>
                  <a:cubicBezTo>
                    <a:pt x="1539464" y="888173"/>
                    <a:pt x="1606463" y="888173"/>
                    <a:pt x="1669741" y="886903"/>
                  </a:cubicBezTo>
                  <a:cubicBezTo>
                    <a:pt x="1971238" y="885633"/>
                    <a:pt x="2269014" y="884363"/>
                    <a:pt x="2566790" y="886903"/>
                  </a:cubicBezTo>
                  <a:cubicBezTo>
                    <a:pt x="2685900" y="888173"/>
                    <a:pt x="2805010" y="885633"/>
                    <a:pt x="2924120" y="885633"/>
                  </a:cubicBezTo>
                  <a:cubicBezTo>
                    <a:pt x="3039508" y="884363"/>
                    <a:pt x="3154896" y="880553"/>
                    <a:pt x="3270284" y="884363"/>
                  </a:cubicBezTo>
                  <a:cubicBezTo>
                    <a:pt x="3385672" y="888173"/>
                    <a:pt x="3504783" y="885633"/>
                    <a:pt x="3620171" y="889443"/>
                  </a:cubicBezTo>
                  <a:cubicBezTo>
                    <a:pt x="3739281" y="893253"/>
                    <a:pt x="3858391" y="888173"/>
                    <a:pt x="3977501" y="888173"/>
                  </a:cubicBezTo>
                  <a:cubicBezTo>
                    <a:pt x="4092889" y="888173"/>
                    <a:pt x="4211999" y="888173"/>
                    <a:pt x="4327387" y="889443"/>
                  </a:cubicBezTo>
                  <a:cubicBezTo>
                    <a:pt x="4442775" y="886903"/>
                    <a:pt x="4550719" y="884363"/>
                    <a:pt x="4622310" y="884363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767102" y="4043679"/>
            <a:ext cx="7492198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642615"/>
                </a:solidFill>
                <a:latin typeface="Now"/>
              </a:rPr>
              <a:t>O</a:t>
            </a:r>
            <a:r>
              <a:rPr lang="en-US" sz="3199">
                <a:solidFill>
                  <a:srgbClr val="642615"/>
                </a:solidFill>
                <a:latin typeface="Now Bold"/>
              </a:rPr>
              <a:t> que é pessoa física, jurídica e pessoa humana</a:t>
            </a:r>
            <a:r>
              <a:rPr lang="en-US" sz="3199">
                <a:solidFill>
                  <a:srgbClr val="642615"/>
                </a:solidFill>
                <a:latin typeface="Now"/>
              </a:rPr>
              <a:t>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36107" y="7090502"/>
            <a:ext cx="8220437" cy="1697692"/>
            <a:chOff x="0" y="0"/>
            <a:chExt cx="4661680" cy="962735"/>
          </a:xfrm>
        </p:grpSpPr>
        <p:sp>
          <p:nvSpPr>
            <p:cNvPr id="12" name="Freeform 12"/>
            <p:cNvSpPr/>
            <p:nvPr/>
          </p:nvSpPr>
          <p:spPr>
            <a:xfrm>
              <a:off x="13970" y="17780"/>
              <a:ext cx="4631200" cy="923365"/>
            </a:xfrm>
            <a:custGeom>
              <a:avLst/>
              <a:gdLst/>
              <a:ahLst/>
              <a:cxnLst/>
              <a:rect l="l" t="t" r="r" b="b"/>
              <a:pathLst>
                <a:path w="4631200" h="923365">
                  <a:moveTo>
                    <a:pt x="4614690" y="923365"/>
                  </a:moveTo>
                  <a:lnTo>
                    <a:pt x="15240" y="915745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-2540"/>
              <a:ext cx="4666760" cy="967815"/>
            </a:xfrm>
            <a:custGeom>
              <a:avLst/>
              <a:gdLst/>
              <a:ahLst/>
              <a:cxnLst/>
              <a:rect l="l" t="t" r="r" b="b"/>
              <a:pathLst>
                <a:path w="4666760" h="967815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81289"/>
                    <a:pt x="4665490" y="100370"/>
                    <a:pt x="4665490" y="119452"/>
                  </a:cubicBezTo>
                  <a:cubicBezTo>
                    <a:pt x="4665490" y="140577"/>
                    <a:pt x="4665490" y="161703"/>
                    <a:pt x="4665490" y="182829"/>
                  </a:cubicBezTo>
                  <a:cubicBezTo>
                    <a:pt x="4665490" y="229169"/>
                    <a:pt x="4664220" y="274828"/>
                    <a:pt x="4661680" y="321168"/>
                  </a:cubicBezTo>
                  <a:cubicBezTo>
                    <a:pt x="4659140" y="360694"/>
                    <a:pt x="4656600" y="399538"/>
                    <a:pt x="4656600" y="439063"/>
                  </a:cubicBezTo>
                  <a:cubicBezTo>
                    <a:pt x="4655330" y="524929"/>
                    <a:pt x="4654060" y="611476"/>
                    <a:pt x="4654060" y="698023"/>
                  </a:cubicBezTo>
                  <a:cubicBezTo>
                    <a:pt x="4652790" y="767534"/>
                    <a:pt x="4655330" y="837726"/>
                    <a:pt x="4651520" y="907236"/>
                  </a:cubicBezTo>
                  <a:cubicBezTo>
                    <a:pt x="4651520" y="915414"/>
                    <a:pt x="4650250" y="925905"/>
                    <a:pt x="4648980" y="941145"/>
                  </a:cubicBezTo>
                  <a:cubicBezTo>
                    <a:pt x="4647710" y="956384"/>
                    <a:pt x="4642630" y="967815"/>
                    <a:pt x="4626120" y="966545"/>
                  </a:cubicBezTo>
                  <a:cubicBezTo>
                    <a:pt x="4604530" y="964005"/>
                    <a:pt x="4546997" y="960195"/>
                    <a:pt x="4479997" y="961465"/>
                  </a:cubicBezTo>
                  <a:cubicBezTo>
                    <a:pt x="4226888" y="964005"/>
                    <a:pt x="3977501" y="961465"/>
                    <a:pt x="3724392" y="958925"/>
                  </a:cubicBezTo>
                  <a:cubicBezTo>
                    <a:pt x="3221896" y="953845"/>
                    <a:pt x="2719400" y="958925"/>
                    <a:pt x="2216903" y="955115"/>
                  </a:cubicBezTo>
                  <a:cubicBezTo>
                    <a:pt x="1952628" y="952575"/>
                    <a:pt x="1688352" y="953845"/>
                    <a:pt x="1424076" y="953845"/>
                  </a:cubicBezTo>
                  <a:cubicBezTo>
                    <a:pt x="1353354" y="953845"/>
                    <a:pt x="1286355" y="952575"/>
                    <a:pt x="1215633" y="952575"/>
                  </a:cubicBezTo>
                  <a:cubicBezTo>
                    <a:pt x="1092801" y="951305"/>
                    <a:pt x="973690" y="955115"/>
                    <a:pt x="850858" y="953845"/>
                  </a:cubicBezTo>
                  <a:cubicBezTo>
                    <a:pt x="728026" y="952575"/>
                    <a:pt x="601471" y="951305"/>
                    <a:pt x="478639" y="950034"/>
                  </a:cubicBezTo>
                  <a:cubicBezTo>
                    <a:pt x="352084" y="948765"/>
                    <a:pt x="147363" y="948765"/>
                    <a:pt x="41910" y="946225"/>
                  </a:cubicBezTo>
                  <a:cubicBezTo>
                    <a:pt x="17780" y="943684"/>
                    <a:pt x="19050" y="942415"/>
                    <a:pt x="19050" y="918821"/>
                  </a:cubicBezTo>
                  <a:cubicBezTo>
                    <a:pt x="19050" y="916777"/>
                    <a:pt x="19050" y="914051"/>
                    <a:pt x="19050" y="912006"/>
                  </a:cubicBezTo>
                  <a:cubicBezTo>
                    <a:pt x="19050" y="901103"/>
                    <a:pt x="19050" y="890881"/>
                    <a:pt x="19050" y="879977"/>
                  </a:cubicBezTo>
                  <a:cubicBezTo>
                    <a:pt x="19050" y="841815"/>
                    <a:pt x="19050" y="803652"/>
                    <a:pt x="19050" y="765489"/>
                  </a:cubicBezTo>
                  <a:cubicBezTo>
                    <a:pt x="19050" y="676898"/>
                    <a:pt x="19050" y="588306"/>
                    <a:pt x="19050" y="499714"/>
                  </a:cubicBezTo>
                  <a:cubicBezTo>
                    <a:pt x="19050" y="477226"/>
                    <a:pt x="19050" y="455419"/>
                    <a:pt x="17780" y="432930"/>
                  </a:cubicBezTo>
                  <a:cubicBezTo>
                    <a:pt x="12700" y="340931"/>
                    <a:pt x="12700" y="248932"/>
                    <a:pt x="8890" y="157614"/>
                  </a:cubicBezTo>
                  <a:cubicBezTo>
                    <a:pt x="8890" y="137852"/>
                    <a:pt x="7620" y="118089"/>
                    <a:pt x="7620" y="98326"/>
                  </a:cubicBezTo>
                  <a:cubicBezTo>
                    <a:pt x="3810" y="78563"/>
                    <a:pt x="0" y="48260"/>
                    <a:pt x="0" y="15240"/>
                  </a:cubicBezTo>
                  <a:close/>
                  <a:moveTo>
                    <a:pt x="4622310" y="933525"/>
                  </a:moveTo>
                  <a:cubicBezTo>
                    <a:pt x="4624850" y="907236"/>
                    <a:pt x="4623580" y="886110"/>
                    <a:pt x="4624850" y="864303"/>
                  </a:cubicBezTo>
                  <a:cubicBezTo>
                    <a:pt x="4626120" y="822733"/>
                    <a:pt x="4626120" y="780482"/>
                    <a:pt x="4627390" y="738912"/>
                  </a:cubicBezTo>
                  <a:cubicBezTo>
                    <a:pt x="4628660" y="648276"/>
                    <a:pt x="4629930" y="558321"/>
                    <a:pt x="4631200" y="467685"/>
                  </a:cubicBezTo>
                  <a:cubicBezTo>
                    <a:pt x="4633740" y="354560"/>
                    <a:pt x="4638820" y="242117"/>
                    <a:pt x="4640090" y="128992"/>
                  </a:cubicBezTo>
                  <a:cubicBezTo>
                    <a:pt x="4640090" y="110593"/>
                    <a:pt x="4641360" y="92193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837"/>
                    <a:pt x="24130" y="84015"/>
                  </a:cubicBezTo>
                  <a:cubicBezTo>
                    <a:pt x="25400" y="94237"/>
                    <a:pt x="25400" y="104459"/>
                    <a:pt x="25400" y="114681"/>
                  </a:cubicBezTo>
                  <a:cubicBezTo>
                    <a:pt x="25400" y="156933"/>
                    <a:pt x="21590" y="198503"/>
                    <a:pt x="25400" y="240754"/>
                  </a:cubicBezTo>
                  <a:cubicBezTo>
                    <a:pt x="30480" y="291183"/>
                    <a:pt x="30480" y="341612"/>
                    <a:pt x="30480" y="392041"/>
                  </a:cubicBezTo>
                  <a:cubicBezTo>
                    <a:pt x="31750" y="473818"/>
                    <a:pt x="31750" y="555595"/>
                    <a:pt x="31750" y="637372"/>
                  </a:cubicBezTo>
                  <a:cubicBezTo>
                    <a:pt x="31750" y="717786"/>
                    <a:pt x="31750" y="798200"/>
                    <a:pt x="33020" y="878614"/>
                  </a:cubicBezTo>
                  <a:cubicBezTo>
                    <a:pt x="33020" y="886110"/>
                    <a:pt x="33020" y="894288"/>
                    <a:pt x="33020" y="901784"/>
                  </a:cubicBezTo>
                  <a:cubicBezTo>
                    <a:pt x="33020" y="908599"/>
                    <a:pt x="33020" y="916095"/>
                    <a:pt x="39370" y="925905"/>
                  </a:cubicBezTo>
                  <a:cubicBezTo>
                    <a:pt x="45720" y="929715"/>
                    <a:pt x="87808" y="929715"/>
                    <a:pt x="110141" y="930985"/>
                  </a:cubicBezTo>
                  <a:cubicBezTo>
                    <a:pt x="147363" y="932255"/>
                    <a:pt x="180863" y="932255"/>
                    <a:pt x="214363" y="932255"/>
                  </a:cubicBezTo>
                  <a:cubicBezTo>
                    <a:pt x="329751" y="929715"/>
                    <a:pt x="441417" y="930985"/>
                    <a:pt x="556805" y="932255"/>
                  </a:cubicBezTo>
                  <a:cubicBezTo>
                    <a:pt x="612638" y="932255"/>
                    <a:pt x="672193" y="932255"/>
                    <a:pt x="728026" y="933525"/>
                  </a:cubicBezTo>
                  <a:cubicBezTo>
                    <a:pt x="787581" y="934795"/>
                    <a:pt x="850858" y="939875"/>
                    <a:pt x="910413" y="936065"/>
                  </a:cubicBezTo>
                  <a:cubicBezTo>
                    <a:pt x="1022079" y="929715"/>
                    <a:pt x="1141189" y="933525"/>
                    <a:pt x="1252855" y="933525"/>
                  </a:cubicBezTo>
                  <a:cubicBezTo>
                    <a:pt x="1327299" y="933525"/>
                    <a:pt x="1401743" y="937335"/>
                    <a:pt x="1476187" y="937335"/>
                  </a:cubicBezTo>
                  <a:cubicBezTo>
                    <a:pt x="1539464" y="937335"/>
                    <a:pt x="1606463" y="937335"/>
                    <a:pt x="1669741" y="936065"/>
                  </a:cubicBezTo>
                  <a:cubicBezTo>
                    <a:pt x="1971238" y="934795"/>
                    <a:pt x="2269014" y="933525"/>
                    <a:pt x="2566790" y="936065"/>
                  </a:cubicBezTo>
                  <a:cubicBezTo>
                    <a:pt x="2685900" y="937335"/>
                    <a:pt x="2805010" y="934795"/>
                    <a:pt x="2924120" y="934795"/>
                  </a:cubicBezTo>
                  <a:cubicBezTo>
                    <a:pt x="3039508" y="933525"/>
                    <a:pt x="3154896" y="929715"/>
                    <a:pt x="3270284" y="933525"/>
                  </a:cubicBezTo>
                  <a:cubicBezTo>
                    <a:pt x="3385672" y="937335"/>
                    <a:pt x="3504783" y="934795"/>
                    <a:pt x="3620171" y="938605"/>
                  </a:cubicBezTo>
                  <a:cubicBezTo>
                    <a:pt x="3739281" y="942415"/>
                    <a:pt x="3858391" y="937335"/>
                    <a:pt x="3977501" y="937335"/>
                  </a:cubicBezTo>
                  <a:cubicBezTo>
                    <a:pt x="4092889" y="937335"/>
                    <a:pt x="4211999" y="937335"/>
                    <a:pt x="4327387" y="938605"/>
                  </a:cubicBezTo>
                  <a:cubicBezTo>
                    <a:pt x="4442775" y="936065"/>
                    <a:pt x="4550719" y="933525"/>
                    <a:pt x="4622310" y="933525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64346" y="7569549"/>
            <a:ext cx="7492198" cy="67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4"/>
              </a:lnSpc>
            </a:pPr>
            <a:r>
              <a:rPr lang="en-US" sz="3881">
                <a:solidFill>
                  <a:srgbClr val="642615"/>
                </a:solidFill>
                <a:latin typeface="Now Bold"/>
              </a:rPr>
              <a:t>O que é dignidade humana?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15595" y="-1644648"/>
            <a:ext cx="3901024" cy="22271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42738">
            <a:off x="14913386" y="8785258"/>
            <a:ext cx="1372837" cy="41716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28700" y="1924871"/>
            <a:ext cx="6188783" cy="245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3"/>
              </a:lnSpc>
            </a:pPr>
            <a:r>
              <a:rPr lang="en-US" sz="7498">
                <a:solidFill>
                  <a:srgbClr val="EFE9CE"/>
                </a:solidFill>
                <a:latin typeface="Now Bold Bold"/>
              </a:rPr>
              <a:t>Para reflexão...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4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0939">
            <a:off x="8578466" y="-889307"/>
            <a:ext cx="10023185" cy="15661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15595" y="1028700"/>
            <a:ext cx="7443785" cy="1598095"/>
            <a:chOff x="0" y="0"/>
            <a:chExt cx="4661680" cy="1000809"/>
          </a:xfrm>
        </p:grpSpPr>
        <p:sp>
          <p:nvSpPr>
            <p:cNvPr id="4" name="Freeform 4"/>
            <p:cNvSpPr/>
            <p:nvPr/>
          </p:nvSpPr>
          <p:spPr>
            <a:xfrm>
              <a:off x="13970" y="17780"/>
              <a:ext cx="4631200" cy="961439"/>
            </a:xfrm>
            <a:custGeom>
              <a:avLst/>
              <a:gdLst/>
              <a:ahLst/>
              <a:cxnLst/>
              <a:rect l="l" t="t" r="r" b="b"/>
              <a:pathLst>
                <a:path w="4631200" h="961439">
                  <a:moveTo>
                    <a:pt x="4614690" y="961439"/>
                  </a:moveTo>
                  <a:lnTo>
                    <a:pt x="15240" y="953819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2540"/>
              <a:ext cx="4666760" cy="1005889"/>
            </a:xfrm>
            <a:custGeom>
              <a:avLst/>
              <a:gdLst/>
              <a:ahLst/>
              <a:cxnLst/>
              <a:rect l="l" t="t" r="r" b="b"/>
              <a:pathLst>
                <a:path w="4666760" h="1005889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81619"/>
                    <a:pt x="4665490" y="101556"/>
                    <a:pt x="4665490" y="121494"/>
                  </a:cubicBezTo>
                  <a:cubicBezTo>
                    <a:pt x="4665490" y="143568"/>
                    <a:pt x="4665490" y="165641"/>
                    <a:pt x="4665490" y="187715"/>
                  </a:cubicBezTo>
                  <a:cubicBezTo>
                    <a:pt x="4665490" y="236135"/>
                    <a:pt x="4664220" y="283843"/>
                    <a:pt x="4661680" y="332263"/>
                  </a:cubicBezTo>
                  <a:cubicBezTo>
                    <a:pt x="4659140" y="373562"/>
                    <a:pt x="4656600" y="414149"/>
                    <a:pt x="4656600" y="455448"/>
                  </a:cubicBezTo>
                  <a:cubicBezTo>
                    <a:pt x="4655330" y="545167"/>
                    <a:pt x="4654060" y="635599"/>
                    <a:pt x="4654060" y="726030"/>
                  </a:cubicBezTo>
                  <a:cubicBezTo>
                    <a:pt x="4652790" y="798660"/>
                    <a:pt x="4655330" y="872001"/>
                    <a:pt x="4651520" y="944631"/>
                  </a:cubicBezTo>
                  <a:cubicBezTo>
                    <a:pt x="4651520" y="953176"/>
                    <a:pt x="4650250" y="963979"/>
                    <a:pt x="4648980" y="979219"/>
                  </a:cubicBezTo>
                  <a:cubicBezTo>
                    <a:pt x="4647710" y="994459"/>
                    <a:pt x="4642630" y="1005889"/>
                    <a:pt x="4626120" y="1004619"/>
                  </a:cubicBezTo>
                  <a:cubicBezTo>
                    <a:pt x="4604530" y="1002079"/>
                    <a:pt x="4546997" y="998269"/>
                    <a:pt x="4479997" y="999539"/>
                  </a:cubicBezTo>
                  <a:cubicBezTo>
                    <a:pt x="4226888" y="1002079"/>
                    <a:pt x="3977501" y="999539"/>
                    <a:pt x="3724392" y="996999"/>
                  </a:cubicBezTo>
                  <a:cubicBezTo>
                    <a:pt x="3221896" y="991919"/>
                    <a:pt x="2719400" y="996999"/>
                    <a:pt x="2216903" y="993189"/>
                  </a:cubicBezTo>
                  <a:cubicBezTo>
                    <a:pt x="1952628" y="990649"/>
                    <a:pt x="1688352" y="991919"/>
                    <a:pt x="1424076" y="991919"/>
                  </a:cubicBezTo>
                  <a:cubicBezTo>
                    <a:pt x="1353354" y="991919"/>
                    <a:pt x="1286355" y="990649"/>
                    <a:pt x="1215633" y="990649"/>
                  </a:cubicBezTo>
                  <a:cubicBezTo>
                    <a:pt x="1092801" y="989379"/>
                    <a:pt x="973690" y="993189"/>
                    <a:pt x="850858" y="991919"/>
                  </a:cubicBezTo>
                  <a:cubicBezTo>
                    <a:pt x="728026" y="990649"/>
                    <a:pt x="601471" y="989379"/>
                    <a:pt x="478639" y="988109"/>
                  </a:cubicBezTo>
                  <a:cubicBezTo>
                    <a:pt x="352084" y="986839"/>
                    <a:pt x="147363" y="986839"/>
                    <a:pt x="41910" y="984299"/>
                  </a:cubicBezTo>
                  <a:cubicBezTo>
                    <a:pt x="17780" y="981759"/>
                    <a:pt x="19050" y="980489"/>
                    <a:pt x="19050" y="956736"/>
                  </a:cubicBezTo>
                  <a:cubicBezTo>
                    <a:pt x="19050" y="954600"/>
                    <a:pt x="19050" y="951752"/>
                    <a:pt x="19050" y="949616"/>
                  </a:cubicBezTo>
                  <a:cubicBezTo>
                    <a:pt x="19050" y="938223"/>
                    <a:pt x="19050" y="927542"/>
                    <a:pt x="19050" y="916149"/>
                  </a:cubicBezTo>
                  <a:cubicBezTo>
                    <a:pt x="19050" y="876274"/>
                    <a:pt x="19050" y="836399"/>
                    <a:pt x="19050" y="796523"/>
                  </a:cubicBezTo>
                  <a:cubicBezTo>
                    <a:pt x="19050" y="703956"/>
                    <a:pt x="19050" y="611389"/>
                    <a:pt x="19050" y="518821"/>
                  </a:cubicBezTo>
                  <a:cubicBezTo>
                    <a:pt x="19050" y="495323"/>
                    <a:pt x="19050" y="472538"/>
                    <a:pt x="17780" y="449040"/>
                  </a:cubicBezTo>
                  <a:cubicBezTo>
                    <a:pt x="12700" y="352912"/>
                    <a:pt x="12700" y="256785"/>
                    <a:pt x="8890" y="161369"/>
                  </a:cubicBezTo>
                  <a:cubicBezTo>
                    <a:pt x="8890" y="140719"/>
                    <a:pt x="7620" y="120070"/>
                    <a:pt x="7620" y="99420"/>
                  </a:cubicBezTo>
                  <a:cubicBezTo>
                    <a:pt x="3810" y="78770"/>
                    <a:pt x="0" y="48260"/>
                    <a:pt x="0" y="15240"/>
                  </a:cubicBezTo>
                  <a:close/>
                  <a:moveTo>
                    <a:pt x="4622310" y="971599"/>
                  </a:moveTo>
                  <a:cubicBezTo>
                    <a:pt x="4624850" y="944631"/>
                    <a:pt x="4623580" y="922557"/>
                    <a:pt x="4624850" y="899772"/>
                  </a:cubicBezTo>
                  <a:cubicBezTo>
                    <a:pt x="4626120" y="856336"/>
                    <a:pt x="4626120" y="812189"/>
                    <a:pt x="4627390" y="768753"/>
                  </a:cubicBezTo>
                  <a:cubicBezTo>
                    <a:pt x="4628660" y="674050"/>
                    <a:pt x="4629930" y="580058"/>
                    <a:pt x="4631200" y="485355"/>
                  </a:cubicBezTo>
                  <a:cubicBezTo>
                    <a:pt x="4633740" y="367153"/>
                    <a:pt x="4638820" y="249664"/>
                    <a:pt x="4640090" y="131463"/>
                  </a:cubicBezTo>
                  <a:cubicBezTo>
                    <a:pt x="4640090" y="112237"/>
                    <a:pt x="4641360" y="93012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922"/>
                    <a:pt x="24130" y="84467"/>
                  </a:cubicBezTo>
                  <a:cubicBezTo>
                    <a:pt x="25400" y="95148"/>
                    <a:pt x="25400" y="105829"/>
                    <a:pt x="25400" y="116509"/>
                  </a:cubicBezTo>
                  <a:cubicBezTo>
                    <a:pt x="25400" y="160657"/>
                    <a:pt x="21590" y="204092"/>
                    <a:pt x="25400" y="248240"/>
                  </a:cubicBezTo>
                  <a:cubicBezTo>
                    <a:pt x="30480" y="300932"/>
                    <a:pt x="30480" y="353624"/>
                    <a:pt x="30480" y="406316"/>
                  </a:cubicBezTo>
                  <a:cubicBezTo>
                    <a:pt x="31750" y="491763"/>
                    <a:pt x="31750" y="577210"/>
                    <a:pt x="31750" y="662657"/>
                  </a:cubicBezTo>
                  <a:cubicBezTo>
                    <a:pt x="31750" y="746679"/>
                    <a:pt x="31750" y="830702"/>
                    <a:pt x="33020" y="914725"/>
                  </a:cubicBezTo>
                  <a:cubicBezTo>
                    <a:pt x="33020" y="922557"/>
                    <a:pt x="33020" y="931102"/>
                    <a:pt x="33020" y="938935"/>
                  </a:cubicBezTo>
                  <a:cubicBezTo>
                    <a:pt x="33020" y="946055"/>
                    <a:pt x="33020" y="953888"/>
                    <a:pt x="39370" y="963979"/>
                  </a:cubicBezTo>
                  <a:cubicBezTo>
                    <a:pt x="45720" y="967789"/>
                    <a:pt x="87808" y="967789"/>
                    <a:pt x="110141" y="969059"/>
                  </a:cubicBezTo>
                  <a:cubicBezTo>
                    <a:pt x="147363" y="970329"/>
                    <a:pt x="180863" y="970329"/>
                    <a:pt x="214363" y="970329"/>
                  </a:cubicBezTo>
                  <a:cubicBezTo>
                    <a:pt x="329751" y="967789"/>
                    <a:pt x="441417" y="969059"/>
                    <a:pt x="556805" y="970329"/>
                  </a:cubicBezTo>
                  <a:cubicBezTo>
                    <a:pt x="612638" y="970329"/>
                    <a:pt x="672193" y="970329"/>
                    <a:pt x="728026" y="971599"/>
                  </a:cubicBezTo>
                  <a:cubicBezTo>
                    <a:pt x="787581" y="972869"/>
                    <a:pt x="850858" y="977949"/>
                    <a:pt x="910413" y="974139"/>
                  </a:cubicBezTo>
                  <a:cubicBezTo>
                    <a:pt x="1022079" y="967789"/>
                    <a:pt x="1141189" y="971599"/>
                    <a:pt x="1252855" y="971599"/>
                  </a:cubicBezTo>
                  <a:cubicBezTo>
                    <a:pt x="1327299" y="971599"/>
                    <a:pt x="1401743" y="975409"/>
                    <a:pt x="1476187" y="975409"/>
                  </a:cubicBezTo>
                  <a:cubicBezTo>
                    <a:pt x="1539464" y="975409"/>
                    <a:pt x="1606463" y="975409"/>
                    <a:pt x="1669741" y="974139"/>
                  </a:cubicBezTo>
                  <a:cubicBezTo>
                    <a:pt x="1971238" y="972869"/>
                    <a:pt x="2269014" y="971599"/>
                    <a:pt x="2566790" y="974139"/>
                  </a:cubicBezTo>
                  <a:cubicBezTo>
                    <a:pt x="2685900" y="975409"/>
                    <a:pt x="2805010" y="972869"/>
                    <a:pt x="2924120" y="972869"/>
                  </a:cubicBezTo>
                  <a:cubicBezTo>
                    <a:pt x="3039508" y="971599"/>
                    <a:pt x="3154896" y="967789"/>
                    <a:pt x="3270284" y="971599"/>
                  </a:cubicBezTo>
                  <a:cubicBezTo>
                    <a:pt x="3385672" y="975409"/>
                    <a:pt x="3504783" y="972869"/>
                    <a:pt x="3620171" y="976679"/>
                  </a:cubicBezTo>
                  <a:cubicBezTo>
                    <a:pt x="3739281" y="980489"/>
                    <a:pt x="3858391" y="975409"/>
                    <a:pt x="3977501" y="975409"/>
                  </a:cubicBezTo>
                  <a:cubicBezTo>
                    <a:pt x="4092889" y="975409"/>
                    <a:pt x="4211999" y="975409"/>
                    <a:pt x="4327387" y="976679"/>
                  </a:cubicBezTo>
                  <a:cubicBezTo>
                    <a:pt x="4442775" y="974139"/>
                    <a:pt x="4550719" y="971599"/>
                    <a:pt x="4622310" y="971599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29074" y="1392355"/>
            <a:ext cx="5627984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642615"/>
                </a:solidFill>
                <a:latin typeface="Now"/>
              </a:rPr>
              <a:t>No concepção do Projeto Político-Pedagógico das escolas;</a:t>
            </a:r>
          </a:p>
          <a:p>
            <a:pPr algn="ctr">
              <a:lnSpc>
                <a:spcPts val="3359"/>
              </a:lnSpc>
            </a:pPr>
            <a:endParaRPr lang="en-US" sz="23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9315595" y="2989102"/>
            <a:ext cx="7443785" cy="1250950"/>
            <a:chOff x="0" y="0"/>
            <a:chExt cx="4661680" cy="783409"/>
          </a:xfrm>
        </p:grpSpPr>
        <p:sp>
          <p:nvSpPr>
            <p:cNvPr id="8" name="Freeform 8"/>
            <p:cNvSpPr/>
            <p:nvPr/>
          </p:nvSpPr>
          <p:spPr>
            <a:xfrm>
              <a:off x="13970" y="17780"/>
              <a:ext cx="4631200" cy="744039"/>
            </a:xfrm>
            <a:custGeom>
              <a:avLst/>
              <a:gdLst/>
              <a:ahLst/>
              <a:cxnLst/>
              <a:rect l="l" t="t" r="r" b="b"/>
              <a:pathLst>
                <a:path w="4631200" h="744039">
                  <a:moveTo>
                    <a:pt x="4614690" y="744039"/>
                  </a:moveTo>
                  <a:lnTo>
                    <a:pt x="15240" y="736419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2540"/>
              <a:ext cx="4666760" cy="788489"/>
            </a:xfrm>
            <a:custGeom>
              <a:avLst/>
              <a:gdLst/>
              <a:ahLst/>
              <a:cxnLst/>
              <a:rect l="l" t="t" r="r" b="b"/>
              <a:pathLst>
                <a:path w="4666760" h="788489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79737"/>
                    <a:pt x="4665490" y="94786"/>
                    <a:pt x="4665490" y="109834"/>
                  </a:cubicBezTo>
                  <a:cubicBezTo>
                    <a:pt x="4665490" y="126494"/>
                    <a:pt x="4665490" y="143155"/>
                    <a:pt x="4665490" y="159816"/>
                  </a:cubicBezTo>
                  <a:cubicBezTo>
                    <a:pt x="4665490" y="196361"/>
                    <a:pt x="4664220" y="232370"/>
                    <a:pt x="4661680" y="268916"/>
                  </a:cubicBezTo>
                  <a:cubicBezTo>
                    <a:pt x="4659140" y="300087"/>
                    <a:pt x="4656600" y="330721"/>
                    <a:pt x="4656600" y="361892"/>
                  </a:cubicBezTo>
                  <a:cubicBezTo>
                    <a:pt x="4655330" y="429610"/>
                    <a:pt x="4654060" y="497864"/>
                    <a:pt x="4654060" y="566119"/>
                  </a:cubicBezTo>
                  <a:cubicBezTo>
                    <a:pt x="4652790" y="620938"/>
                    <a:pt x="4655330" y="676294"/>
                    <a:pt x="4651520" y="731112"/>
                  </a:cubicBezTo>
                  <a:cubicBezTo>
                    <a:pt x="4651520" y="737562"/>
                    <a:pt x="4650250" y="746579"/>
                    <a:pt x="4648980" y="761819"/>
                  </a:cubicBezTo>
                  <a:cubicBezTo>
                    <a:pt x="4647710" y="777059"/>
                    <a:pt x="4642630" y="788489"/>
                    <a:pt x="4626120" y="787219"/>
                  </a:cubicBezTo>
                  <a:cubicBezTo>
                    <a:pt x="4604530" y="784679"/>
                    <a:pt x="4546997" y="780869"/>
                    <a:pt x="4479997" y="782139"/>
                  </a:cubicBezTo>
                  <a:cubicBezTo>
                    <a:pt x="4226888" y="784679"/>
                    <a:pt x="3977501" y="782139"/>
                    <a:pt x="3724392" y="779599"/>
                  </a:cubicBezTo>
                  <a:cubicBezTo>
                    <a:pt x="3221896" y="774519"/>
                    <a:pt x="2719400" y="779599"/>
                    <a:pt x="2216903" y="775789"/>
                  </a:cubicBezTo>
                  <a:cubicBezTo>
                    <a:pt x="1952628" y="773249"/>
                    <a:pt x="1688352" y="774519"/>
                    <a:pt x="1424076" y="774519"/>
                  </a:cubicBezTo>
                  <a:cubicBezTo>
                    <a:pt x="1353354" y="774519"/>
                    <a:pt x="1286355" y="773249"/>
                    <a:pt x="1215633" y="773249"/>
                  </a:cubicBezTo>
                  <a:cubicBezTo>
                    <a:pt x="1092801" y="771979"/>
                    <a:pt x="973690" y="775789"/>
                    <a:pt x="850858" y="774519"/>
                  </a:cubicBezTo>
                  <a:cubicBezTo>
                    <a:pt x="728026" y="773249"/>
                    <a:pt x="601471" y="771979"/>
                    <a:pt x="478639" y="770709"/>
                  </a:cubicBezTo>
                  <a:cubicBezTo>
                    <a:pt x="352084" y="769439"/>
                    <a:pt x="147363" y="769439"/>
                    <a:pt x="41910" y="766899"/>
                  </a:cubicBezTo>
                  <a:cubicBezTo>
                    <a:pt x="17780" y="764359"/>
                    <a:pt x="19050" y="763089"/>
                    <a:pt x="19050" y="740249"/>
                  </a:cubicBezTo>
                  <a:cubicBezTo>
                    <a:pt x="19050" y="738637"/>
                    <a:pt x="19050" y="736487"/>
                    <a:pt x="19050" y="734875"/>
                  </a:cubicBezTo>
                  <a:cubicBezTo>
                    <a:pt x="19050" y="726276"/>
                    <a:pt x="19050" y="718214"/>
                    <a:pt x="19050" y="709615"/>
                  </a:cubicBezTo>
                  <a:cubicBezTo>
                    <a:pt x="19050" y="679518"/>
                    <a:pt x="19050" y="649422"/>
                    <a:pt x="19050" y="619325"/>
                  </a:cubicBezTo>
                  <a:cubicBezTo>
                    <a:pt x="19050" y="549458"/>
                    <a:pt x="19050" y="479591"/>
                    <a:pt x="19050" y="409724"/>
                  </a:cubicBezTo>
                  <a:cubicBezTo>
                    <a:pt x="19050" y="391989"/>
                    <a:pt x="19050" y="374791"/>
                    <a:pt x="17780" y="357055"/>
                  </a:cubicBezTo>
                  <a:cubicBezTo>
                    <a:pt x="12700" y="284501"/>
                    <a:pt x="12700" y="211947"/>
                    <a:pt x="8890" y="139930"/>
                  </a:cubicBezTo>
                  <a:cubicBezTo>
                    <a:pt x="8890" y="124345"/>
                    <a:pt x="7620" y="108759"/>
                    <a:pt x="7620" y="93173"/>
                  </a:cubicBezTo>
                  <a:cubicBezTo>
                    <a:pt x="3810" y="77588"/>
                    <a:pt x="0" y="48260"/>
                    <a:pt x="0" y="15240"/>
                  </a:cubicBezTo>
                  <a:close/>
                  <a:moveTo>
                    <a:pt x="4622310" y="754199"/>
                  </a:moveTo>
                  <a:cubicBezTo>
                    <a:pt x="4624850" y="731112"/>
                    <a:pt x="4623580" y="714452"/>
                    <a:pt x="4624850" y="697254"/>
                  </a:cubicBezTo>
                  <a:cubicBezTo>
                    <a:pt x="4626120" y="664470"/>
                    <a:pt x="4626120" y="631149"/>
                    <a:pt x="4627390" y="598365"/>
                  </a:cubicBezTo>
                  <a:cubicBezTo>
                    <a:pt x="4628660" y="526886"/>
                    <a:pt x="4629930" y="455944"/>
                    <a:pt x="4631200" y="384465"/>
                  </a:cubicBezTo>
                  <a:cubicBezTo>
                    <a:pt x="4633740" y="295250"/>
                    <a:pt x="4638820" y="206573"/>
                    <a:pt x="4640090" y="117358"/>
                  </a:cubicBezTo>
                  <a:cubicBezTo>
                    <a:pt x="4640090" y="102847"/>
                    <a:pt x="4641360" y="88336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438"/>
                    <a:pt x="24130" y="81887"/>
                  </a:cubicBezTo>
                  <a:cubicBezTo>
                    <a:pt x="25400" y="89949"/>
                    <a:pt x="25400" y="98010"/>
                    <a:pt x="25400" y="106072"/>
                  </a:cubicBezTo>
                  <a:cubicBezTo>
                    <a:pt x="25400" y="139393"/>
                    <a:pt x="21590" y="172177"/>
                    <a:pt x="25400" y="205498"/>
                  </a:cubicBezTo>
                  <a:cubicBezTo>
                    <a:pt x="30480" y="245268"/>
                    <a:pt x="30480" y="285039"/>
                    <a:pt x="30480" y="324809"/>
                  </a:cubicBezTo>
                  <a:cubicBezTo>
                    <a:pt x="31750" y="389302"/>
                    <a:pt x="31750" y="453794"/>
                    <a:pt x="31750" y="518287"/>
                  </a:cubicBezTo>
                  <a:cubicBezTo>
                    <a:pt x="31750" y="581705"/>
                    <a:pt x="31750" y="645122"/>
                    <a:pt x="33020" y="708540"/>
                  </a:cubicBezTo>
                  <a:cubicBezTo>
                    <a:pt x="33020" y="714452"/>
                    <a:pt x="33020" y="720901"/>
                    <a:pt x="33020" y="726813"/>
                  </a:cubicBezTo>
                  <a:cubicBezTo>
                    <a:pt x="33020" y="732187"/>
                    <a:pt x="33020" y="738099"/>
                    <a:pt x="39370" y="746579"/>
                  </a:cubicBezTo>
                  <a:cubicBezTo>
                    <a:pt x="45720" y="750389"/>
                    <a:pt x="87808" y="750389"/>
                    <a:pt x="110141" y="751659"/>
                  </a:cubicBezTo>
                  <a:cubicBezTo>
                    <a:pt x="147363" y="752929"/>
                    <a:pt x="180863" y="752929"/>
                    <a:pt x="214363" y="752929"/>
                  </a:cubicBezTo>
                  <a:cubicBezTo>
                    <a:pt x="329751" y="750389"/>
                    <a:pt x="441417" y="751659"/>
                    <a:pt x="556805" y="752929"/>
                  </a:cubicBezTo>
                  <a:cubicBezTo>
                    <a:pt x="612638" y="752929"/>
                    <a:pt x="672193" y="752929"/>
                    <a:pt x="728026" y="754199"/>
                  </a:cubicBezTo>
                  <a:cubicBezTo>
                    <a:pt x="787581" y="755469"/>
                    <a:pt x="850858" y="760549"/>
                    <a:pt x="910413" y="756739"/>
                  </a:cubicBezTo>
                  <a:cubicBezTo>
                    <a:pt x="1022079" y="750389"/>
                    <a:pt x="1141189" y="754199"/>
                    <a:pt x="1252855" y="754199"/>
                  </a:cubicBezTo>
                  <a:cubicBezTo>
                    <a:pt x="1327299" y="754199"/>
                    <a:pt x="1401743" y="758009"/>
                    <a:pt x="1476187" y="758009"/>
                  </a:cubicBezTo>
                  <a:cubicBezTo>
                    <a:pt x="1539464" y="758009"/>
                    <a:pt x="1606463" y="758009"/>
                    <a:pt x="1669741" y="756739"/>
                  </a:cubicBezTo>
                  <a:cubicBezTo>
                    <a:pt x="1971238" y="755469"/>
                    <a:pt x="2269014" y="754199"/>
                    <a:pt x="2566790" y="756739"/>
                  </a:cubicBezTo>
                  <a:cubicBezTo>
                    <a:pt x="2685900" y="758009"/>
                    <a:pt x="2805010" y="755469"/>
                    <a:pt x="2924120" y="755469"/>
                  </a:cubicBezTo>
                  <a:cubicBezTo>
                    <a:pt x="3039508" y="754199"/>
                    <a:pt x="3154896" y="750389"/>
                    <a:pt x="3270284" y="754199"/>
                  </a:cubicBezTo>
                  <a:cubicBezTo>
                    <a:pt x="3385672" y="758009"/>
                    <a:pt x="3504783" y="755469"/>
                    <a:pt x="3620171" y="759279"/>
                  </a:cubicBezTo>
                  <a:cubicBezTo>
                    <a:pt x="3739281" y="763089"/>
                    <a:pt x="3858391" y="758009"/>
                    <a:pt x="3977501" y="758009"/>
                  </a:cubicBezTo>
                  <a:cubicBezTo>
                    <a:pt x="4092889" y="758009"/>
                    <a:pt x="4211999" y="758009"/>
                    <a:pt x="4327387" y="759279"/>
                  </a:cubicBezTo>
                  <a:cubicBezTo>
                    <a:pt x="4442775" y="756739"/>
                    <a:pt x="4550719" y="754199"/>
                    <a:pt x="4622310" y="754199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402627" y="3311276"/>
            <a:ext cx="562798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42615"/>
                </a:solidFill>
                <a:latin typeface="Now"/>
              </a:rPr>
              <a:t>Nos currículos escolares – fazendo o QSN acontecer ;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315595" y="4609851"/>
            <a:ext cx="7665716" cy="1486250"/>
            <a:chOff x="0" y="0"/>
            <a:chExt cx="4661680" cy="903820"/>
          </a:xfrm>
        </p:grpSpPr>
        <p:sp>
          <p:nvSpPr>
            <p:cNvPr id="12" name="Freeform 12"/>
            <p:cNvSpPr/>
            <p:nvPr/>
          </p:nvSpPr>
          <p:spPr>
            <a:xfrm>
              <a:off x="13970" y="17780"/>
              <a:ext cx="4631200" cy="864450"/>
            </a:xfrm>
            <a:custGeom>
              <a:avLst/>
              <a:gdLst/>
              <a:ahLst/>
              <a:cxnLst/>
              <a:rect l="l" t="t" r="r" b="b"/>
              <a:pathLst>
                <a:path w="4631200" h="864450">
                  <a:moveTo>
                    <a:pt x="4614690" y="864450"/>
                  </a:moveTo>
                  <a:lnTo>
                    <a:pt x="15240" y="856830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-2540"/>
              <a:ext cx="4666760" cy="908900"/>
            </a:xfrm>
            <a:custGeom>
              <a:avLst/>
              <a:gdLst/>
              <a:ahLst/>
              <a:cxnLst/>
              <a:rect l="l" t="t" r="r" b="b"/>
              <a:pathLst>
                <a:path w="4666760" h="908900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80779"/>
                    <a:pt x="4665490" y="98536"/>
                    <a:pt x="4665490" y="116292"/>
                  </a:cubicBezTo>
                  <a:cubicBezTo>
                    <a:pt x="4665490" y="135951"/>
                    <a:pt x="4665490" y="155609"/>
                    <a:pt x="4665490" y="175268"/>
                  </a:cubicBezTo>
                  <a:cubicBezTo>
                    <a:pt x="4665490" y="218391"/>
                    <a:pt x="4664220" y="260879"/>
                    <a:pt x="4661680" y="304001"/>
                  </a:cubicBezTo>
                  <a:cubicBezTo>
                    <a:pt x="4659140" y="340782"/>
                    <a:pt x="4656600" y="376929"/>
                    <a:pt x="4656600" y="413710"/>
                  </a:cubicBezTo>
                  <a:cubicBezTo>
                    <a:pt x="4655330" y="493613"/>
                    <a:pt x="4654060" y="574150"/>
                    <a:pt x="4654060" y="654688"/>
                  </a:cubicBezTo>
                  <a:cubicBezTo>
                    <a:pt x="4652790" y="719372"/>
                    <a:pt x="4655330" y="784689"/>
                    <a:pt x="4651520" y="849373"/>
                  </a:cubicBezTo>
                  <a:cubicBezTo>
                    <a:pt x="4651520" y="856983"/>
                    <a:pt x="4650250" y="866990"/>
                    <a:pt x="4648980" y="882230"/>
                  </a:cubicBezTo>
                  <a:cubicBezTo>
                    <a:pt x="4647710" y="897469"/>
                    <a:pt x="4642630" y="908900"/>
                    <a:pt x="4626120" y="907630"/>
                  </a:cubicBezTo>
                  <a:cubicBezTo>
                    <a:pt x="4604530" y="905090"/>
                    <a:pt x="4546997" y="901280"/>
                    <a:pt x="4479997" y="902550"/>
                  </a:cubicBezTo>
                  <a:cubicBezTo>
                    <a:pt x="4226888" y="905090"/>
                    <a:pt x="3977501" y="902550"/>
                    <a:pt x="3724392" y="900010"/>
                  </a:cubicBezTo>
                  <a:cubicBezTo>
                    <a:pt x="3221896" y="894930"/>
                    <a:pt x="2719400" y="900010"/>
                    <a:pt x="2216903" y="896200"/>
                  </a:cubicBezTo>
                  <a:cubicBezTo>
                    <a:pt x="1952628" y="893660"/>
                    <a:pt x="1688352" y="894930"/>
                    <a:pt x="1424076" y="894930"/>
                  </a:cubicBezTo>
                  <a:cubicBezTo>
                    <a:pt x="1353354" y="894930"/>
                    <a:pt x="1286355" y="893660"/>
                    <a:pt x="1215633" y="893660"/>
                  </a:cubicBezTo>
                  <a:cubicBezTo>
                    <a:pt x="1092801" y="892390"/>
                    <a:pt x="973690" y="896200"/>
                    <a:pt x="850858" y="894930"/>
                  </a:cubicBezTo>
                  <a:cubicBezTo>
                    <a:pt x="728026" y="893660"/>
                    <a:pt x="601471" y="892390"/>
                    <a:pt x="478639" y="891119"/>
                  </a:cubicBezTo>
                  <a:cubicBezTo>
                    <a:pt x="352084" y="889850"/>
                    <a:pt x="147363" y="889850"/>
                    <a:pt x="41910" y="887310"/>
                  </a:cubicBezTo>
                  <a:cubicBezTo>
                    <a:pt x="17780" y="884769"/>
                    <a:pt x="19050" y="883500"/>
                    <a:pt x="19050" y="860154"/>
                  </a:cubicBezTo>
                  <a:cubicBezTo>
                    <a:pt x="19050" y="858251"/>
                    <a:pt x="19050" y="855714"/>
                    <a:pt x="19050" y="853812"/>
                  </a:cubicBezTo>
                  <a:cubicBezTo>
                    <a:pt x="19050" y="843666"/>
                    <a:pt x="19050" y="834153"/>
                    <a:pt x="19050" y="824007"/>
                  </a:cubicBezTo>
                  <a:cubicBezTo>
                    <a:pt x="19050" y="788494"/>
                    <a:pt x="19050" y="752982"/>
                    <a:pt x="19050" y="717469"/>
                  </a:cubicBezTo>
                  <a:cubicBezTo>
                    <a:pt x="19050" y="635029"/>
                    <a:pt x="19050" y="552589"/>
                    <a:pt x="19050" y="470149"/>
                  </a:cubicBezTo>
                  <a:cubicBezTo>
                    <a:pt x="19050" y="449222"/>
                    <a:pt x="19050" y="428929"/>
                    <a:pt x="17780" y="408002"/>
                  </a:cubicBezTo>
                  <a:cubicBezTo>
                    <a:pt x="12700" y="322392"/>
                    <a:pt x="12700" y="236781"/>
                    <a:pt x="8890" y="151804"/>
                  </a:cubicBezTo>
                  <a:cubicBezTo>
                    <a:pt x="8890" y="133414"/>
                    <a:pt x="7620" y="115024"/>
                    <a:pt x="7620" y="96633"/>
                  </a:cubicBezTo>
                  <a:cubicBezTo>
                    <a:pt x="3810" y="78243"/>
                    <a:pt x="0" y="48260"/>
                    <a:pt x="0" y="15240"/>
                  </a:cubicBezTo>
                  <a:close/>
                  <a:moveTo>
                    <a:pt x="4622310" y="874610"/>
                  </a:moveTo>
                  <a:cubicBezTo>
                    <a:pt x="4624850" y="849373"/>
                    <a:pt x="4623580" y="829714"/>
                    <a:pt x="4624850" y="809421"/>
                  </a:cubicBezTo>
                  <a:cubicBezTo>
                    <a:pt x="4626120" y="770738"/>
                    <a:pt x="4626120" y="731420"/>
                    <a:pt x="4627390" y="692737"/>
                  </a:cubicBezTo>
                  <a:cubicBezTo>
                    <a:pt x="4628660" y="608395"/>
                    <a:pt x="4629930" y="524687"/>
                    <a:pt x="4631200" y="440344"/>
                  </a:cubicBezTo>
                  <a:cubicBezTo>
                    <a:pt x="4633740" y="335075"/>
                    <a:pt x="4638820" y="230439"/>
                    <a:pt x="4640090" y="125170"/>
                  </a:cubicBezTo>
                  <a:cubicBezTo>
                    <a:pt x="4640090" y="108048"/>
                    <a:pt x="4641360" y="90926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706"/>
                    <a:pt x="24130" y="83316"/>
                  </a:cubicBezTo>
                  <a:cubicBezTo>
                    <a:pt x="25400" y="92828"/>
                    <a:pt x="25400" y="102341"/>
                    <a:pt x="25400" y="111853"/>
                  </a:cubicBezTo>
                  <a:cubicBezTo>
                    <a:pt x="25400" y="151170"/>
                    <a:pt x="21590" y="189854"/>
                    <a:pt x="25400" y="229171"/>
                  </a:cubicBezTo>
                  <a:cubicBezTo>
                    <a:pt x="30480" y="276098"/>
                    <a:pt x="30480" y="323026"/>
                    <a:pt x="30480" y="369953"/>
                  </a:cubicBezTo>
                  <a:cubicBezTo>
                    <a:pt x="31750" y="446052"/>
                    <a:pt x="31750" y="522150"/>
                    <a:pt x="31750" y="598248"/>
                  </a:cubicBezTo>
                  <a:cubicBezTo>
                    <a:pt x="31750" y="673078"/>
                    <a:pt x="31750" y="747908"/>
                    <a:pt x="33020" y="822739"/>
                  </a:cubicBezTo>
                  <a:cubicBezTo>
                    <a:pt x="33020" y="829714"/>
                    <a:pt x="33020" y="837324"/>
                    <a:pt x="33020" y="844300"/>
                  </a:cubicBezTo>
                  <a:cubicBezTo>
                    <a:pt x="33020" y="850641"/>
                    <a:pt x="33020" y="857617"/>
                    <a:pt x="39370" y="866990"/>
                  </a:cubicBezTo>
                  <a:cubicBezTo>
                    <a:pt x="45720" y="870800"/>
                    <a:pt x="87808" y="870800"/>
                    <a:pt x="110141" y="872070"/>
                  </a:cubicBezTo>
                  <a:cubicBezTo>
                    <a:pt x="147363" y="873340"/>
                    <a:pt x="180863" y="873340"/>
                    <a:pt x="214363" y="873340"/>
                  </a:cubicBezTo>
                  <a:cubicBezTo>
                    <a:pt x="329751" y="870800"/>
                    <a:pt x="441417" y="872070"/>
                    <a:pt x="556805" y="873340"/>
                  </a:cubicBezTo>
                  <a:cubicBezTo>
                    <a:pt x="612638" y="873340"/>
                    <a:pt x="672193" y="873340"/>
                    <a:pt x="728026" y="874610"/>
                  </a:cubicBezTo>
                  <a:cubicBezTo>
                    <a:pt x="787581" y="875880"/>
                    <a:pt x="850858" y="880960"/>
                    <a:pt x="910413" y="877150"/>
                  </a:cubicBezTo>
                  <a:cubicBezTo>
                    <a:pt x="1022079" y="870800"/>
                    <a:pt x="1141189" y="874610"/>
                    <a:pt x="1252855" y="874610"/>
                  </a:cubicBezTo>
                  <a:cubicBezTo>
                    <a:pt x="1327299" y="874610"/>
                    <a:pt x="1401743" y="878420"/>
                    <a:pt x="1476187" y="878420"/>
                  </a:cubicBezTo>
                  <a:cubicBezTo>
                    <a:pt x="1539464" y="878420"/>
                    <a:pt x="1606463" y="878420"/>
                    <a:pt x="1669741" y="877150"/>
                  </a:cubicBezTo>
                  <a:cubicBezTo>
                    <a:pt x="1971238" y="875880"/>
                    <a:pt x="2269014" y="874610"/>
                    <a:pt x="2566790" y="877150"/>
                  </a:cubicBezTo>
                  <a:cubicBezTo>
                    <a:pt x="2685900" y="878420"/>
                    <a:pt x="2805010" y="875880"/>
                    <a:pt x="2924120" y="875880"/>
                  </a:cubicBezTo>
                  <a:cubicBezTo>
                    <a:pt x="3039508" y="874610"/>
                    <a:pt x="3154896" y="870800"/>
                    <a:pt x="3270284" y="874610"/>
                  </a:cubicBezTo>
                  <a:cubicBezTo>
                    <a:pt x="3385672" y="878420"/>
                    <a:pt x="3504783" y="875880"/>
                    <a:pt x="3620171" y="879690"/>
                  </a:cubicBezTo>
                  <a:cubicBezTo>
                    <a:pt x="3739281" y="883500"/>
                    <a:pt x="3858391" y="878420"/>
                    <a:pt x="3977501" y="878420"/>
                  </a:cubicBezTo>
                  <a:cubicBezTo>
                    <a:pt x="4092889" y="878420"/>
                    <a:pt x="4211999" y="878420"/>
                    <a:pt x="4327387" y="879690"/>
                  </a:cubicBezTo>
                  <a:cubicBezTo>
                    <a:pt x="4442775" y="877150"/>
                    <a:pt x="4550719" y="874610"/>
                    <a:pt x="4622310" y="874610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402627" y="4792589"/>
            <a:ext cx="5627984" cy="152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642615"/>
                </a:solidFill>
                <a:latin typeface="Now"/>
              </a:rPr>
              <a:t>Em projetos escolares inter ou transdisciplinares;</a:t>
            </a: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9315595" y="6472409"/>
            <a:ext cx="7665716" cy="1029657"/>
            <a:chOff x="0" y="0"/>
            <a:chExt cx="4976160" cy="668396"/>
          </a:xfrm>
        </p:grpSpPr>
        <p:sp>
          <p:nvSpPr>
            <p:cNvPr id="16" name="Freeform 16"/>
            <p:cNvSpPr/>
            <p:nvPr/>
          </p:nvSpPr>
          <p:spPr>
            <a:xfrm>
              <a:off x="13970" y="17780"/>
              <a:ext cx="4945680" cy="629026"/>
            </a:xfrm>
            <a:custGeom>
              <a:avLst/>
              <a:gdLst/>
              <a:ahLst/>
              <a:cxnLst/>
              <a:rect l="l" t="t" r="r" b="b"/>
              <a:pathLst>
                <a:path w="4945680" h="629026">
                  <a:moveTo>
                    <a:pt x="4929170" y="629026"/>
                  </a:moveTo>
                  <a:lnTo>
                    <a:pt x="15240" y="621406"/>
                  </a:lnTo>
                  <a:lnTo>
                    <a:pt x="0" y="11430"/>
                  </a:lnTo>
                  <a:lnTo>
                    <a:pt x="494568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-2540"/>
              <a:ext cx="4981240" cy="673476"/>
            </a:xfrm>
            <a:custGeom>
              <a:avLst/>
              <a:gdLst/>
              <a:ahLst/>
              <a:cxnLst/>
              <a:rect l="l" t="t" r="r" b="b"/>
              <a:pathLst>
                <a:path w="4981240" h="673476">
                  <a:moveTo>
                    <a:pt x="0" y="15240"/>
                  </a:moveTo>
                  <a:cubicBezTo>
                    <a:pt x="41910" y="19050"/>
                    <a:pt x="149919" y="20320"/>
                    <a:pt x="281243" y="22860"/>
                  </a:cubicBezTo>
                  <a:cubicBezTo>
                    <a:pt x="412568" y="24130"/>
                    <a:pt x="547872" y="30480"/>
                    <a:pt x="683176" y="27940"/>
                  </a:cubicBezTo>
                  <a:cubicBezTo>
                    <a:pt x="746849" y="26670"/>
                    <a:pt x="810521" y="22860"/>
                    <a:pt x="874194" y="20320"/>
                  </a:cubicBezTo>
                  <a:cubicBezTo>
                    <a:pt x="941846" y="17780"/>
                    <a:pt x="1009498" y="17780"/>
                    <a:pt x="1077150" y="19050"/>
                  </a:cubicBezTo>
                  <a:cubicBezTo>
                    <a:pt x="1192556" y="20320"/>
                    <a:pt x="1307963" y="20320"/>
                    <a:pt x="1419389" y="19050"/>
                  </a:cubicBezTo>
                  <a:cubicBezTo>
                    <a:pt x="1705916" y="16510"/>
                    <a:pt x="1992442" y="20320"/>
                    <a:pt x="2282948" y="17780"/>
                  </a:cubicBezTo>
                  <a:cubicBezTo>
                    <a:pt x="2760492" y="11430"/>
                    <a:pt x="3238035" y="6350"/>
                    <a:pt x="3719559" y="10160"/>
                  </a:cubicBezTo>
                  <a:cubicBezTo>
                    <a:pt x="3990167" y="12700"/>
                    <a:pt x="4264754" y="16510"/>
                    <a:pt x="4535362" y="11430"/>
                  </a:cubicBezTo>
                  <a:cubicBezTo>
                    <a:pt x="4662708" y="8890"/>
                    <a:pt x="4790053" y="1270"/>
                    <a:pt x="4917740" y="3810"/>
                  </a:cubicBezTo>
                  <a:cubicBezTo>
                    <a:pt x="4930440" y="3810"/>
                    <a:pt x="4955840" y="0"/>
                    <a:pt x="4964730" y="10160"/>
                  </a:cubicBezTo>
                  <a:cubicBezTo>
                    <a:pt x="4969810" y="15240"/>
                    <a:pt x="4968540" y="22860"/>
                    <a:pt x="4969810" y="29210"/>
                  </a:cubicBezTo>
                  <a:cubicBezTo>
                    <a:pt x="4971080" y="36830"/>
                    <a:pt x="4972350" y="45720"/>
                    <a:pt x="4974890" y="53340"/>
                  </a:cubicBezTo>
                  <a:cubicBezTo>
                    <a:pt x="4981240" y="78742"/>
                    <a:pt x="4979970" y="91204"/>
                    <a:pt x="4979970" y="103665"/>
                  </a:cubicBezTo>
                  <a:cubicBezTo>
                    <a:pt x="4979970" y="117462"/>
                    <a:pt x="4979970" y="131259"/>
                    <a:pt x="4979970" y="145056"/>
                  </a:cubicBezTo>
                  <a:cubicBezTo>
                    <a:pt x="4979970" y="175320"/>
                    <a:pt x="4978700" y="205139"/>
                    <a:pt x="4976160" y="235403"/>
                  </a:cubicBezTo>
                  <a:cubicBezTo>
                    <a:pt x="4973620" y="261216"/>
                    <a:pt x="4971080" y="286584"/>
                    <a:pt x="4971080" y="312398"/>
                  </a:cubicBezTo>
                  <a:cubicBezTo>
                    <a:pt x="4969810" y="368475"/>
                    <a:pt x="4968540" y="424998"/>
                    <a:pt x="4968540" y="481520"/>
                  </a:cubicBezTo>
                  <a:cubicBezTo>
                    <a:pt x="4967270" y="526916"/>
                    <a:pt x="4969810" y="572757"/>
                    <a:pt x="4966000" y="618153"/>
                  </a:cubicBezTo>
                  <a:cubicBezTo>
                    <a:pt x="4966000" y="623494"/>
                    <a:pt x="4964730" y="631566"/>
                    <a:pt x="4963460" y="646806"/>
                  </a:cubicBezTo>
                  <a:cubicBezTo>
                    <a:pt x="4962190" y="662046"/>
                    <a:pt x="4957110" y="673476"/>
                    <a:pt x="4940600" y="672206"/>
                  </a:cubicBezTo>
                  <a:cubicBezTo>
                    <a:pt x="4919010" y="669666"/>
                    <a:pt x="4857705" y="665856"/>
                    <a:pt x="4786073" y="667126"/>
                  </a:cubicBezTo>
                  <a:cubicBezTo>
                    <a:pt x="4515465" y="669666"/>
                    <a:pt x="4248836" y="667126"/>
                    <a:pt x="3978228" y="664586"/>
                  </a:cubicBezTo>
                  <a:cubicBezTo>
                    <a:pt x="3440992" y="659506"/>
                    <a:pt x="2903755" y="664586"/>
                    <a:pt x="2366518" y="660776"/>
                  </a:cubicBezTo>
                  <a:cubicBezTo>
                    <a:pt x="2083971" y="658236"/>
                    <a:pt x="1801424" y="659506"/>
                    <a:pt x="1518878" y="659506"/>
                  </a:cubicBezTo>
                  <a:cubicBezTo>
                    <a:pt x="1443267" y="659506"/>
                    <a:pt x="1371635" y="658236"/>
                    <a:pt x="1296024" y="658236"/>
                  </a:cubicBezTo>
                  <a:cubicBezTo>
                    <a:pt x="1164699" y="656966"/>
                    <a:pt x="1037354" y="660776"/>
                    <a:pt x="906030" y="659506"/>
                  </a:cubicBezTo>
                  <a:cubicBezTo>
                    <a:pt x="774705" y="658236"/>
                    <a:pt x="639401" y="656966"/>
                    <a:pt x="508077" y="655696"/>
                  </a:cubicBezTo>
                  <a:cubicBezTo>
                    <a:pt x="372773" y="654426"/>
                    <a:pt x="153898" y="654426"/>
                    <a:pt x="41910" y="651886"/>
                  </a:cubicBezTo>
                  <a:cubicBezTo>
                    <a:pt x="17780" y="649346"/>
                    <a:pt x="19050" y="648076"/>
                    <a:pt x="19050" y="625719"/>
                  </a:cubicBezTo>
                  <a:cubicBezTo>
                    <a:pt x="19050" y="624384"/>
                    <a:pt x="19050" y="622604"/>
                    <a:pt x="19050" y="621268"/>
                  </a:cubicBezTo>
                  <a:cubicBezTo>
                    <a:pt x="19050" y="614148"/>
                    <a:pt x="19050" y="607472"/>
                    <a:pt x="19050" y="600351"/>
                  </a:cubicBezTo>
                  <a:cubicBezTo>
                    <a:pt x="19050" y="575427"/>
                    <a:pt x="19050" y="550504"/>
                    <a:pt x="19050" y="525581"/>
                  </a:cubicBezTo>
                  <a:cubicBezTo>
                    <a:pt x="19050" y="467723"/>
                    <a:pt x="19050" y="409866"/>
                    <a:pt x="19050" y="352008"/>
                  </a:cubicBezTo>
                  <a:cubicBezTo>
                    <a:pt x="19050" y="337321"/>
                    <a:pt x="19050" y="323079"/>
                    <a:pt x="17780" y="308392"/>
                  </a:cubicBezTo>
                  <a:cubicBezTo>
                    <a:pt x="12700" y="248309"/>
                    <a:pt x="12700" y="188226"/>
                    <a:pt x="8890" y="128589"/>
                  </a:cubicBezTo>
                  <a:cubicBezTo>
                    <a:pt x="8890" y="115682"/>
                    <a:pt x="7620" y="102775"/>
                    <a:pt x="7620" y="89868"/>
                  </a:cubicBezTo>
                  <a:cubicBezTo>
                    <a:pt x="3810" y="76962"/>
                    <a:pt x="0" y="48260"/>
                    <a:pt x="0" y="15240"/>
                  </a:cubicBezTo>
                  <a:close/>
                  <a:moveTo>
                    <a:pt x="4936790" y="639186"/>
                  </a:moveTo>
                  <a:cubicBezTo>
                    <a:pt x="4939330" y="618153"/>
                    <a:pt x="4938060" y="604356"/>
                    <a:pt x="4939330" y="590114"/>
                  </a:cubicBezTo>
                  <a:cubicBezTo>
                    <a:pt x="4940600" y="562966"/>
                    <a:pt x="4940600" y="535372"/>
                    <a:pt x="4941870" y="508224"/>
                  </a:cubicBezTo>
                  <a:cubicBezTo>
                    <a:pt x="4943140" y="449031"/>
                    <a:pt x="4944410" y="390283"/>
                    <a:pt x="4945680" y="331090"/>
                  </a:cubicBezTo>
                  <a:cubicBezTo>
                    <a:pt x="4948220" y="257211"/>
                    <a:pt x="4953300" y="183776"/>
                    <a:pt x="4954570" y="109896"/>
                  </a:cubicBezTo>
                  <a:cubicBezTo>
                    <a:pt x="4954570" y="97880"/>
                    <a:pt x="4955840" y="85863"/>
                    <a:pt x="4954570" y="73660"/>
                  </a:cubicBezTo>
                  <a:cubicBezTo>
                    <a:pt x="4954570" y="64770"/>
                    <a:pt x="4953300" y="55880"/>
                    <a:pt x="4950760" y="46990"/>
                  </a:cubicBezTo>
                  <a:cubicBezTo>
                    <a:pt x="4949490" y="43180"/>
                    <a:pt x="4949490" y="39370"/>
                    <a:pt x="4948220" y="35560"/>
                  </a:cubicBezTo>
                  <a:cubicBezTo>
                    <a:pt x="4946950" y="26670"/>
                    <a:pt x="4948220" y="29210"/>
                    <a:pt x="4940600" y="26670"/>
                  </a:cubicBezTo>
                  <a:cubicBezTo>
                    <a:pt x="4926630" y="21590"/>
                    <a:pt x="4877602" y="25400"/>
                    <a:pt x="4833827" y="25400"/>
                  </a:cubicBezTo>
                  <a:cubicBezTo>
                    <a:pt x="4571178" y="31750"/>
                    <a:pt x="4308529" y="35560"/>
                    <a:pt x="4041901" y="31750"/>
                  </a:cubicBezTo>
                  <a:cubicBezTo>
                    <a:pt x="3520582" y="25400"/>
                    <a:pt x="2991304" y="24130"/>
                    <a:pt x="2469986" y="35560"/>
                  </a:cubicBezTo>
                  <a:cubicBezTo>
                    <a:pt x="2326723" y="39370"/>
                    <a:pt x="2183459" y="40640"/>
                    <a:pt x="2040196" y="40640"/>
                  </a:cubicBezTo>
                  <a:cubicBezTo>
                    <a:pt x="1916831" y="40640"/>
                    <a:pt x="1789486" y="36830"/>
                    <a:pt x="1666120" y="38100"/>
                  </a:cubicBezTo>
                  <a:cubicBezTo>
                    <a:pt x="1467144" y="40640"/>
                    <a:pt x="1272147" y="39370"/>
                    <a:pt x="1073170" y="39370"/>
                  </a:cubicBezTo>
                  <a:cubicBezTo>
                    <a:pt x="941846" y="39370"/>
                    <a:pt x="814501" y="48260"/>
                    <a:pt x="683176" y="49530"/>
                  </a:cubicBezTo>
                  <a:cubicBezTo>
                    <a:pt x="559811" y="50800"/>
                    <a:pt x="432466" y="44450"/>
                    <a:pt x="305120" y="41910"/>
                  </a:cubicBezTo>
                  <a:cubicBezTo>
                    <a:pt x="245428" y="40640"/>
                    <a:pt x="181755" y="39370"/>
                    <a:pt x="118083" y="38100"/>
                  </a:cubicBezTo>
                  <a:cubicBezTo>
                    <a:pt x="86246" y="36830"/>
                    <a:pt x="54410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182"/>
                    <a:pt x="24130" y="80522"/>
                  </a:cubicBezTo>
                  <a:cubicBezTo>
                    <a:pt x="25400" y="87198"/>
                    <a:pt x="25400" y="93874"/>
                    <a:pt x="25400" y="100550"/>
                  </a:cubicBezTo>
                  <a:cubicBezTo>
                    <a:pt x="25400" y="128144"/>
                    <a:pt x="21590" y="155292"/>
                    <a:pt x="25400" y="182886"/>
                  </a:cubicBezTo>
                  <a:cubicBezTo>
                    <a:pt x="30480" y="215820"/>
                    <a:pt x="30480" y="248754"/>
                    <a:pt x="30480" y="281689"/>
                  </a:cubicBezTo>
                  <a:cubicBezTo>
                    <a:pt x="31750" y="335096"/>
                    <a:pt x="31750" y="388503"/>
                    <a:pt x="31750" y="441910"/>
                  </a:cubicBezTo>
                  <a:cubicBezTo>
                    <a:pt x="31750" y="494427"/>
                    <a:pt x="31750" y="546944"/>
                    <a:pt x="33020" y="599461"/>
                  </a:cubicBezTo>
                  <a:cubicBezTo>
                    <a:pt x="33020" y="604356"/>
                    <a:pt x="33020" y="609697"/>
                    <a:pt x="33020" y="614593"/>
                  </a:cubicBezTo>
                  <a:cubicBezTo>
                    <a:pt x="33020" y="619043"/>
                    <a:pt x="33020" y="623939"/>
                    <a:pt x="39370" y="631567"/>
                  </a:cubicBezTo>
                  <a:cubicBezTo>
                    <a:pt x="45720" y="635377"/>
                    <a:pt x="90226" y="635377"/>
                    <a:pt x="114103" y="636646"/>
                  </a:cubicBezTo>
                  <a:cubicBezTo>
                    <a:pt x="153898" y="637917"/>
                    <a:pt x="189714" y="637917"/>
                    <a:pt x="225530" y="637917"/>
                  </a:cubicBezTo>
                  <a:cubicBezTo>
                    <a:pt x="348895" y="635377"/>
                    <a:pt x="468281" y="636646"/>
                    <a:pt x="591647" y="637917"/>
                  </a:cubicBezTo>
                  <a:cubicBezTo>
                    <a:pt x="651340" y="637917"/>
                    <a:pt x="715012" y="637917"/>
                    <a:pt x="774705" y="639187"/>
                  </a:cubicBezTo>
                  <a:cubicBezTo>
                    <a:pt x="838378" y="640457"/>
                    <a:pt x="906030" y="645537"/>
                    <a:pt x="969702" y="641727"/>
                  </a:cubicBezTo>
                  <a:cubicBezTo>
                    <a:pt x="1089088" y="635377"/>
                    <a:pt x="1216433" y="639187"/>
                    <a:pt x="1335819" y="639187"/>
                  </a:cubicBezTo>
                  <a:cubicBezTo>
                    <a:pt x="1415410" y="639187"/>
                    <a:pt x="1495000" y="642996"/>
                    <a:pt x="1574591" y="642996"/>
                  </a:cubicBezTo>
                  <a:cubicBezTo>
                    <a:pt x="1642243" y="642996"/>
                    <a:pt x="1713875" y="642996"/>
                    <a:pt x="1781527" y="641727"/>
                  </a:cubicBezTo>
                  <a:cubicBezTo>
                    <a:pt x="2103869" y="640457"/>
                    <a:pt x="2422231" y="639187"/>
                    <a:pt x="2740594" y="641727"/>
                  </a:cubicBezTo>
                  <a:cubicBezTo>
                    <a:pt x="2867939" y="642996"/>
                    <a:pt x="2995284" y="640457"/>
                    <a:pt x="3122629" y="640457"/>
                  </a:cubicBezTo>
                  <a:cubicBezTo>
                    <a:pt x="3245994" y="639187"/>
                    <a:pt x="3369360" y="635377"/>
                    <a:pt x="3492725" y="639187"/>
                  </a:cubicBezTo>
                  <a:cubicBezTo>
                    <a:pt x="3616091" y="642996"/>
                    <a:pt x="3743436" y="640457"/>
                    <a:pt x="3866801" y="644267"/>
                  </a:cubicBezTo>
                  <a:cubicBezTo>
                    <a:pt x="3994146" y="648077"/>
                    <a:pt x="4121491" y="642996"/>
                    <a:pt x="4248836" y="642996"/>
                  </a:cubicBezTo>
                  <a:cubicBezTo>
                    <a:pt x="4372202" y="642996"/>
                    <a:pt x="4499547" y="642996"/>
                    <a:pt x="4622912" y="644267"/>
                  </a:cubicBezTo>
                  <a:cubicBezTo>
                    <a:pt x="4746278" y="641726"/>
                    <a:pt x="4861684" y="639186"/>
                    <a:pt x="4936790" y="639186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816703" y="6612587"/>
            <a:ext cx="5627984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642615"/>
                </a:solidFill>
                <a:latin typeface="Now"/>
              </a:rPr>
              <a:t>Na organização da rotina escolar;</a:t>
            </a: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315595" y="7978058"/>
            <a:ext cx="7443785" cy="1185261"/>
            <a:chOff x="0" y="0"/>
            <a:chExt cx="4986188" cy="793942"/>
          </a:xfrm>
        </p:grpSpPr>
        <p:sp>
          <p:nvSpPr>
            <p:cNvPr id="20" name="Freeform 20"/>
            <p:cNvSpPr/>
            <p:nvPr/>
          </p:nvSpPr>
          <p:spPr>
            <a:xfrm>
              <a:off x="13970" y="17780"/>
              <a:ext cx="4955708" cy="754572"/>
            </a:xfrm>
            <a:custGeom>
              <a:avLst/>
              <a:gdLst/>
              <a:ahLst/>
              <a:cxnLst/>
              <a:rect l="l" t="t" r="r" b="b"/>
              <a:pathLst>
                <a:path w="4955708" h="754572">
                  <a:moveTo>
                    <a:pt x="4939198" y="754572"/>
                  </a:moveTo>
                  <a:lnTo>
                    <a:pt x="15240" y="746952"/>
                  </a:lnTo>
                  <a:lnTo>
                    <a:pt x="0" y="11430"/>
                  </a:lnTo>
                  <a:lnTo>
                    <a:pt x="4955708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-2540"/>
              <a:ext cx="4991268" cy="799022"/>
            </a:xfrm>
            <a:custGeom>
              <a:avLst/>
              <a:gdLst/>
              <a:ahLst/>
              <a:cxnLst/>
              <a:rect l="l" t="t" r="r" b="b"/>
              <a:pathLst>
                <a:path w="4991268" h="799022">
                  <a:moveTo>
                    <a:pt x="0" y="15240"/>
                  </a:moveTo>
                  <a:cubicBezTo>
                    <a:pt x="41910" y="19050"/>
                    <a:pt x="150119" y="20320"/>
                    <a:pt x="281714" y="22860"/>
                  </a:cubicBezTo>
                  <a:cubicBezTo>
                    <a:pt x="413310" y="24130"/>
                    <a:pt x="548893" y="30480"/>
                    <a:pt x="684476" y="27940"/>
                  </a:cubicBezTo>
                  <a:cubicBezTo>
                    <a:pt x="748280" y="26670"/>
                    <a:pt x="812084" y="22860"/>
                    <a:pt x="875887" y="20320"/>
                  </a:cubicBezTo>
                  <a:cubicBezTo>
                    <a:pt x="943679" y="17780"/>
                    <a:pt x="1011470" y="17780"/>
                    <a:pt x="1079262" y="19050"/>
                  </a:cubicBezTo>
                  <a:cubicBezTo>
                    <a:pt x="1194906" y="20320"/>
                    <a:pt x="1310551" y="20320"/>
                    <a:pt x="1422207" y="19050"/>
                  </a:cubicBezTo>
                  <a:cubicBezTo>
                    <a:pt x="1709325" y="16510"/>
                    <a:pt x="1996442" y="20320"/>
                    <a:pt x="2287547" y="17780"/>
                  </a:cubicBezTo>
                  <a:cubicBezTo>
                    <a:pt x="2766075" y="11430"/>
                    <a:pt x="3244604" y="6350"/>
                    <a:pt x="3727120" y="10160"/>
                  </a:cubicBezTo>
                  <a:cubicBezTo>
                    <a:pt x="3998286" y="12700"/>
                    <a:pt x="4273440" y="16510"/>
                    <a:pt x="4544606" y="11430"/>
                  </a:cubicBezTo>
                  <a:cubicBezTo>
                    <a:pt x="4672214" y="8890"/>
                    <a:pt x="4799821" y="1270"/>
                    <a:pt x="4927768" y="3810"/>
                  </a:cubicBezTo>
                  <a:cubicBezTo>
                    <a:pt x="4940468" y="3810"/>
                    <a:pt x="4965868" y="0"/>
                    <a:pt x="4974758" y="10160"/>
                  </a:cubicBezTo>
                  <a:cubicBezTo>
                    <a:pt x="4979838" y="15240"/>
                    <a:pt x="4978568" y="22860"/>
                    <a:pt x="4979838" y="29210"/>
                  </a:cubicBezTo>
                  <a:cubicBezTo>
                    <a:pt x="4981108" y="36830"/>
                    <a:pt x="4982378" y="45720"/>
                    <a:pt x="4984918" y="53340"/>
                  </a:cubicBezTo>
                  <a:cubicBezTo>
                    <a:pt x="4991268" y="79828"/>
                    <a:pt x="4989999" y="95114"/>
                    <a:pt x="4989999" y="110399"/>
                  </a:cubicBezTo>
                  <a:cubicBezTo>
                    <a:pt x="4989999" y="127322"/>
                    <a:pt x="4989999" y="144244"/>
                    <a:pt x="4989999" y="161167"/>
                  </a:cubicBezTo>
                  <a:cubicBezTo>
                    <a:pt x="4989999" y="198288"/>
                    <a:pt x="4988728" y="234864"/>
                    <a:pt x="4986188" y="271985"/>
                  </a:cubicBezTo>
                  <a:cubicBezTo>
                    <a:pt x="4983649" y="303647"/>
                    <a:pt x="4981108" y="334763"/>
                    <a:pt x="4981108" y="366425"/>
                  </a:cubicBezTo>
                  <a:cubicBezTo>
                    <a:pt x="4979838" y="435208"/>
                    <a:pt x="4978568" y="504537"/>
                    <a:pt x="4978568" y="573866"/>
                  </a:cubicBezTo>
                  <a:cubicBezTo>
                    <a:pt x="4977299" y="629548"/>
                    <a:pt x="4979838" y="685776"/>
                    <a:pt x="4976028" y="741457"/>
                  </a:cubicBezTo>
                  <a:cubicBezTo>
                    <a:pt x="4976028" y="748008"/>
                    <a:pt x="4974758" y="757112"/>
                    <a:pt x="4973488" y="772352"/>
                  </a:cubicBezTo>
                  <a:cubicBezTo>
                    <a:pt x="4972218" y="787592"/>
                    <a:pt x="4967138" y="799022"/>
                    <a:pt x="4950628" y="797752"/>
                  </a:cubicBezTo>
                  <a:cubicBezTo>
                    <a:pt x="4929038" y="795212"/>
                    <a:pt x="4867613" y="791402"/>
                    <a:pt x="4795834" y="792672"/>
                  </a:cubicBezTo>
                  <a:cubicBezTo>
                    <a:pt x="4524668" y="795212"/>
                    <a:pt x="4257489" y="792672"/>
                    <a:pt x="3986323" y="790132"/>
                  </a:cubicBezTo>
                  <a:cubicBezTo>
                    <a:pt x="3447978" y="785052"/>
                    <a:pt x="2909634" y="790132"/>
                    <a:pt x="2371289" y="786322"/>
                  </a:cubicBezTo>
                  <a:cubicBezTo>
                    <a:pt x="2088160" y="783782"/>
                    <a:pt x="1805030" y="785052"/>
                    <a:pt x="1521901" y="785052"/>
                  </a:cubicBezTo>
                  <a:cubicBezTo>
                    <a:pt x="1446134" y="785052"/>
                    <a:pt x="1374355" y="783782"/>
                    <a:pt x="1298588" y="783782"/>
                  </a:cubicBezTo>
                  <a:cubicBezTo>
                    <a:pt x="1166992" y="782512"/>
                    <a:pt x="1039385" y="786322"/>
                    <a:pt x="907789" y="785052"/>
                  </a:cubicBezTo>
                  <a:cubicBezTo>
                    <a:pt x="776194" y="783782"/>
                    <a:pt x="640611" y="782512"/>
                    <a:pt x="509015" y="781242"/>
                  </a:cubicBezTo>
                  <a:cubicBezTo>
                    <a:pt x="373432" y="779972"/>
                    <a:pt x="154107" y="779972"/>
                    <a:pt x="41910" y="777432"/>
                  </a:cubicBezTo>
                  <a:cubicBezTo>
                    <a:pt x="17780" y="774892"/>
                    <a:pt x="19050" y="773622"/>
                    <a:pt x="19050" y="750738"/>
                  </a:cubicBezTo>
                  <a:cubicBezTo>
                    <a:pt x="19050" y="749100"/>
                    <a:pt x="19050" y="746916"/>
                    <a:pt x="19050" y="745279"/>
                  </a:cubicBezTo>
                  <a:cubicBezTo>
                    <a:pt x="19050" y="736544"/>
                    <a:pt x="19050" y="728356"/>
                    <a:pt x="19050" y="719621"/>
                  </a:cubicBezTo>
                  <a:cubicBezTo>
                    <a:pt x="19050" y="689051"/>
                    <a:pt x="19050" y="658481"/>
                    <a:pt x="19050" y="627910"/>
                  </a:cubicBezTo>
                  <a:cubicBezTo>
                    <a:pt x="19050" y="556944"/>
                    <a:pt x="19050" y="485977"/>
                    <a:pt x="19050" y="415010"/>
                  </a:cubicBezTo>
                  <a:cubicBezTo>
                    <a:pt x="19050" y="396995"/>
                    <a:pt x="19050" y="379527"/>
                    <a:pt x="17780" y="361512"/>
                  </a:cubicBezTo>
                  <a:cubicBezTo>
                    <a:pt x="12700" y="287816"/>
                    <a:pt x="12700" y="214119"/>
                    <a:pt x="8890" y="140969"/>
                  </a:cubicBezTo>
                  <a:cubicBezTo>
                    <a:pt x="8890" y="125138"/>
                    <a:pt x="7620" y="109307"/>
                    <a:pt x="7620" y="93476"/>
                  </a:cubicBezTo>
                  <a:cubicBezTo>
                    <a:pt x="3810" y="77645"/>
                    <a:pt x="0" y="48260"/>
                    <a:pt x="0" y="15240"/>
                  </a:cubicBezTo>
                  <a:close/>
                  <a:moveTo>
                    <a:pt x="4946818" y="764732"/>
                  </a:moveTo>
                  <a:cubicBezTo>
                    <a:pt x="4949358" y="741457"/>
                    <a:pt x="4948088" y="724534"/>
                    <a:pt x="4949358" y="707066"/>
                  </a:cubicBezTo>
                  <a:cubicBezTo>
                    <a:pt x="4950628" y="673766"/>
                    <a:pt x="4950628" y="639920"/>
                    <a:pt x="4951899" y="606620"/>
                  </a:cubicBezTo>
                  <a:cubicBezTo>
                    <a:pt x="4953168" y="534016"/>
                    <a:pt x="4954438" y="461957"/>
                    <a:pt x="4955708" y="389353"/>
                  </a:cubicBezTo>
                  <a:cubicBezTo>
                    <a:pt x="4958249" y="298734"/>
                    <a:pt x="4963328" y="208660"/>
                    <a:pt x="4964599" y="118041"/>
                  </a:cubicBezTo>
                  <a:cubicBezTo>
                    <a:pt x="4964599" y="103302"/>
                    <a:pt x="4965868" y="88563"/>
                    <a:pt x="4964599" y="73660"/>
                  </a:cubicBezTo>
                  <a:cubicBezTo>
                    <a:pt x="4964599" y="64770"/>
                    <a:pt x="4963328" y="55880"/>
                    <a:pt x="4960788" y="46990"/>
                  </a:cubicBezTo>
                  <a:cubicBezTo>
                    <a:pt x="4959518" y="43180"/>
                    <a:pt x="4959518" y="39370"/>
                    <a:pt x="4958249" y="35560"/>
                  </a:cubicBezTo>
                  <a:cubicBezTo>
                    <a:pt x="4956978" y="26670"/>
                    <a:pt x="4958249" y="29210"/>
                    <a:pt x="4950628" y="26670"/>
                  </a:cubicBezTo>
                  <a:cubicBezTo>
                    <a:pt x="4936658" y="21590"/>
                    <a:pt x="4887552" y="25400"/>
                    <a:pt x="4843687" y="25400"/>
                  </a:cubicBezTo>
                  <a:cubicBezTo>
                    <a:pt x="4580496" y="31750"/>
                    <a:pt x="4317305" y="35560"/>
                    <a:pt x="4050127" y="31750"/>
                  </a:cubicBezTo>
                  <a:cubicBezTo>
                    <a:pt x="3527733" y="25400"/>
                    <a:pt x="2997364" y="24130"/>
                    <a:pt x="2474970" y="35560"/>
                  </a:cubicBezTo>
                  <a:cubicBezTo>
                    <a:pt x="2331412" y="39370"/>
                    <a:pt x="2187853" y="40640"/>
                    <a:pt x="2044294" y="40640"/>
                  </a:cubicBezTo>
                  <a:cubicBezTo>
                    <a:pt x="1920675" y="40640"/>
                    <a:pt x="1793067" y="36830"/>
                    <a:pt x="1669447" y="38100"/>
                  </a:cubicBezTo>
                  <a:cubicBezTo>
                    <a:pt x="1470060" y="40640"/>
                    <a:pt x="1274661" y="39370"/>
                    <a:pt x="1075274" y="39370"/>
                  </a:cubicBezTo>
                  <a:cubicBezTo>
                    <a:pt x="943679" y="39370"/>
                    <a:pt x="816071" y="48260"/>
                    <a:pt x="684476" y="49530"/>
                  </a:cubicBezTo>
                  <a:cubicBezTo>
                    <a:pt x="560856" y="50800"/>
                    <a:pt x="433248" y="44450"/>
                    <a:pt x="305641" y="41910"/>
                  </a:cubicBezTo>
                  <a:cubicBezTo>
                    <a:pt x="245825" y="40640"/>
                    <a:pt x="182021" y="39370"/>
                    <a:pt x="118217" y="38100"/>
                  </a:cubicBezTo>
                  <a:cubicBezTo>
                    <a:pt x="86315" y="36830"/>
                    <a:pt x="54413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461"/>
                    <a:pt x="24130" y="82012"/>
                  </a:cubicBezTo>
                  <a:cubicBezTo>
                    <a:pt x="25400" y="90201"/>
                    <a:pt x="25400" y="98389"/>
                    <a:pt x="25400" y="106577"/>
                  </a:cubicBezTo>
                  <a:cubicBezTo>
                    <a:pt x="25400" y="140423"/>
                    <a:pt x="21590" y="173723"/>
                    <a:pt x="25400" y="207569"/>
                  </a:cubicBezTo>
                  <a:cubicBezTo>
                    <a:pt x="30480" y="247965"/>
                    <a:pt x="30480" y="288362"/>
                    <a:pt x="30480" y="328758"/>
                  </a:cubicBezTo>
                  <a:cubicBezTo>
                    <a:pt x="31750" y="394266"/>
                    <a:pt x="31750" y="459774"/>
                    <a:pt x="31750" y="525282"/>
                  </a:cubicBezTo>
                  <a:cubicBezTo>
                    <a:pt x="31750" y="589698"/>
                    <a:pt x="31750" y="654114"/>
                    <a:pt x="33020" y="718530"/>
                  </a:cubicBezTo>
                  <a:cubicBezTo>
                    <a:pt x="33020" y="724534"/>
                    <a:pt x="33020" y="731085"/>
                    <a:pt x="33020" y="737090"/>
                  </a:cubicBezTo>
                  <a:cubicBezTo>
                    <a:pt x="33020" y="742549"/>
                    <a:pt x="33020" y="748554"/>
                    <a:pt x="39370" y="757112"/>
                  </a:cubicBezTo>
                  <a:cubicBezTo>
                    <a:pt x="45720" y="760922"/>
                    <a:pt x="90303" y="760922"/>
                    <a:pt x="114229" y="762192"/>
                  </a:cubicBezTo>
                  <a:cubicBezTo>
                    <a:pt x="154107" y="763462"/>
                    <a:pt x="189996" y="763462"/>
                    <a:pt x="225886" y="763462"/>
                  </a:cubicBezTo>
                  <a:cubicBezTo>
                    <a:pt x="349506" y="760922"/>
                    <a:pt x="469138" y="762192"/>
                    <a:pt x="592758" y="763462"/>
                  </a:cubicBezTo>
                  <a:cubicBezTo>
                    <a:pt x="652574" y="763462"/>
                    <a:pt x="716378" y="763462"/>
                    <a:pt x="776194" y="764732"/>
                  </a:cubicBezTo>
                  <a:cubicBezTo>
                    <a:pt x="839998" y="766002"/>
                    <a:pt x="907789" y="771082"/>
                    <a:pt x="971593" y="767272"/>
                  </a:cubicBezTo>
                  <a:cubicBezTo>
                    <a:pt x="1091225" y="760922"/>
                    <a:pt x="1218833" y="764732"/>
                    <a:pt x="1338465" y="764732"/>
                  </a:cubicBezTo>
                  <a:cubicBezTo>
                    <a:pt x="1418220" y="764732"/>
                    <a:pt x="1497974" y="768542"/>
                    <a:pt x="1577729" y="768542"/>
                  </a:cubicBezTo>
                  <a:cubicBezTo>
                    <a:pt x="1645521" y="768542"/>
                    <a:pt x="1717300" y="768542"/>
                    <a:pt x="1785091" y="767272"/>
                  </a:cubicBezTo>
                  <a:cubicBezTo>
                    <a:pt x="2108098" y="766002"/>
                    <a:pt x="2427117" y="764732"/>
                    <a:pt x="2746136" y="767272"/>
                  </a:cubicBezTo>
                  <a:cubicBezTo>
                    <a:pt x="2873744" y="768542"/>
                    <a:pt x="3001351" y="766002"/>
                    <a:pt x="3128959" y="766002"/>
                  </a:cubicBezTo>
                  <a:cubicBezTo>
                    <a:pt x="3252579" y="764732"/>
                    <a:pt x="3376199" y="760922"/>
                    <a:pt x="3499819" y="764732"/>
                  </a:cubicBezTo>
                  <a:cubicBezTo>
                    <a:pt x="3623439" y="768542"/>
                    <a:pt x="3751046" y="766002"/>
                    <a:pt x="3874666" y="769812"/>
                  </a:cubicBezTo>
                  <a:cubicBezTo>
                    <a:pt x="4002274" y="773622"/>
                    <a:pt x="4129881" y="768542"/>
                    <a:pt x="4257489" y="768542"/>
                  </a:cubicBezTo>
                  <a:cubicBezTo>
                    <a:pt x="4381109" y="768542"/>
                    <a:pt x="4508717" y="768542"/>
                    <a:pt x="4632336" y="769812"/>
                  </a:cubicBezTo>
                  <a:cubicBezTo>
                    <a:pt x="4755956" y="767272"/>
                    <a:pt x="4871601" y="764732"/>
                    <a:pt x="4946818" y="764732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0776066" y="8196038"/>
            <a:ext cx="562798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42615"/>
                </a:solidFill>
                <a:latin typeface="Now"/>
              </a:rPr>
              <a:t>Na escolha dos materiais educativos;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642615"/>
              </a:solidFill>
              <a:latin typeface="Now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15595" y="-1644648"/>
            <a:ext cx="3901024" cy="22271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42738">
            <a:off x="14913386" y="8785258"/>
            <a:ext cx="1372837" cy="417160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43399" y="1066378"/>
            <a:ext cx="8162093" cy="502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89"/>
              </a:lnSpc>
            </a:pPr>
            <a:r>
              <a:rPr lang="en-US" sz="6098">
                <a:solidFill>
                  <a:srgbClr val="EFE9CE"/>
                </a:solidFill>
                <a:latin typeface="Now Bold Bold"/>
              </a:rPr>
              <a:t>Onde a Educação em Direitos Humanos pode revelar-se na escola? 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502165">
            <a:off x="2613985" y="5773188"/>
            <a:ext cx="874108" cy="3023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4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0939">
            <a:off x="8578466" y="-889307"/>
            <a:ext cx="10023185" cy="15661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15595" y="1028700"/>
            <a:ext cx="7443785" cy="1598095"/>
            <a:chOff x="0" y="0"/>
            <a:chExt cx="4661680" cy="1000809"/>
          </a:xfrm>
        </p:grpSpPr>
        <p:sp>
          <p:nvSpPr>
            <p:cNvPr id="4" name="Freeform 4"/>
            <p:cNvSpPr/>
            <p:nvPr/>
          </p:nvSpPr>
          <p:spPr>
            <a:xfrm>
              <a:off x="13970" y="17780"/>
              <a:ext cx="4631200" cy="961439"/>
            </a:xfrm>
            <a:custGeom>
              <a:avLst/>
              <a:gdLst/>
              <a:ahLst/>
              <a:cxnLst/>
              <a:rect l="l" t="t" r="r" b="b"/>
              <a:pathLst>
                <a:path w="4631200" h="961439">
                  <a:moveTo>
                    <a:pt x="4614690" y="961439"/>
                  </a:moveTo>
                  <a:lnTo>
                    <a:pt x="15240" y="953819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2540"/>
              <a:ext cx="4666760" cy="1005889"/>
            </a:xfrm>
            <a:custGeom>
              <a:avLst/>
              <a:gdLst/>
              <a:ahLst/>
              <a:cxnLst/>
              <a:rect l="l" t="t" r="r" b="b"/>
              <a:pathLst>
                <a:path w="4666760" h="1005889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81619"/>
                    <a:pt x="4665490" y="101556"/>
                    <a:pt x="4665490" y="121494"/>
                  </a:cubicBezTo>
                  <a:cubicBezTo>
                    <a:pt x="4665490" y="143568"/>
                    <a:pt x="4665490" y="165641"/>
                    <a:pt x="4665490" y="187715"/>
                  </a:cubicBezTo>
                  <a:cubicBezTo>
                    <a:pt x="4665490" y="236135"/>
                    <a:pt x="4664220" y="283843"/>
                    <a:pt x="4661680" y="332263"/>
                  </a:cubicBezTo>
                  <a:cubicBezTo>
                    <a:pt x="4659140" y="373562"/>
                    <a:pt x="4656600" y="414149"/>
                    <a:pt x="4656600" y="455448"/>
                  </a:cubicBezTo>
                  <a:cubicBezTo>
                    <a:pt x="4655330" y="545167"/>
                    <a:pt x="4654060" y="635599"/>
                    <a:pt x="4654060" y="726030"/>
                  </a:cubicBezTo>
                  <a:cubicBezTo>
                    <a:pt x="4652790" y="798660"/>
                    <a:pt x="4655330" y="872001"/>
                    <a:pt x="4651520" y="944631"/>
                  </a:cubicBezTo>
                  <a:cubicBezTo>
                    <a:pt x="4651520" y="953176"/>
                    <a:pt x="4650250" y="963979"/>
                    <a:pt x="4648980" y="979219"/>
                  </a:cubicBezTo>
                  <a:cubicBezTo>
                    <a:pt x="4647710" y="994459"/>
                    <a:pt x="4642630" y="1005889"/>
                    <a:pt x="4626120" y="1004619"/>
                  </a:cubicBezTo>
                  <a:cubicBezTo>
                    <a:pt x="4604530" y="1002079"/>
                    <a:pt x="4546997" y="998269"/>
                    <a:pt x="4479997" y="999539"/>
                  </a:cubicBezTo>
                  <a:cubicBezTo>
                    <a:pt x="4226888" y="1002079"/>
                    <a:pt x="3977501" y="999539"/>
                    <a:pt x="3724392" y="996999"/>
                  </a:cubicBezTo>
                  <a:cubicBezTo>
                    <a:pt x="3221896" y="991919"/>
                    <a:pt x="2719400" y="996999"/>
                    <a:pt x="2216903" y="993189"/>
                  </a:cubicBezTo>
                  <a:cubicBezTo>
                    <a:pt x="1952628" y="990649"/>
                    <a:pt x="1688352" y="991919"/>
                    <a:pt x="1424076" y="991919"/>
                  </a:cubicBezTo>
                  <a:cubicBezTo>
                    <a:pt x="1353354" y="991919"/>
                    <a:pt x="1286355" y="990649"/>
                    <a:pt x="1215633" y="990649"/>
                  </a:cubicBezTo>
                  <a:cubicBezTo>
                    <a:pt x="1092801" y="989379"/>
                    <a:pt x="973690" y="993189"/>
                    <a:pt x="850858" y="991919"/>
                  </a:cubicBezTo>
                  <a:cubicBezTo>
                    <a:pt x="728026" y="990649"/>
                    <a:pt x="601471" y="989379"/>
                    <a:pt x="478639" y="988109"/>
                  </a:cubicBezTo>
                  <a:cubicBezTo>
                    <a:pt x="352084" y="986839"/>
                    <a:pt x="147363" y="986839"/>
                    <a:pt x="41910" y="984299"/>
                  </a:cubicBezTo>
                  <a:cubicBezTo>
                    <a:pt x="17780" y="981759"/>
                    <a:pt x="19050" y="980489"/>
                    <a:pt x="19050" y="956736"/>
                  </a:cubicBezTo>
                  <a:cubicBezTo>
                    <a:pt x="19050" y="954600"/>
                    <a:pt x="19050" y="951752"/>
                    <a:pt x="19050" y="949616"/>
                  </a:cubicBezTo>
                  <a:cubicBezTo>
                    <a:pt x="19050" y="938223"/>
                    <a:pt x="19050" y="927542"/>
                    <a:pt x="19050" y="916149"/>
                  </a:cubicBezTo>
                  <a:cubicBezTo>
                    <a:pt x="19050" y="876274"/>
                    <a:pt x="19050" y="836399"/>
                    <a:pt x="19050" y="796523"/>
                  </a:cubicBezTo>
                  <a:cubicBezTo>
                    <a:pt x="19050" y="703956"/>
                    <a:pt x="19050" y="611389"/>
                    <a:pt x="19050" y="518821"/>
                  </a:cubicBezTo>
                  <a:cubicBezTo>
                    <a:pt x="19050" y="495323"/>
                    <a:pt x="19050" y="472538"/>
                    <a:pt x="17780" y="449040"/>
                  </a:cubicBezTo>
                  <a:cubicBezTo>
                    <a:pt x="12700" y="352912"/>
                    <a:pt x="12700" y="256785"/>
                    <a:pt x="8890" y="161369"/>
                  </a:cubicBezTo>
                  <a:cubicBezTo>
                    <a:pt x="8890" y="140719"/>
                    <a:pt x="7620" y="120070"/>
                    <a:pt x="7620" y="99420"/>
                  </a:cubicBezTo>
                  <a:cubicBezTo>
                    <a:pt x="3810" y="78770"/>
                    <a:pt x="0" y="48260"/>
                    <a:pt x="0" y="15240"/>
                  </a:cubicBezTo>
                  <a:close/>
                  <a:moveTo>
                    <a:pt x="4622310" y="971599"/>
                  </a:moveTo>
                  <a:cubicBezTo>
                    <a:pt x="4624850" y="944631"/>
                    <a:pt x="4623580" y="922557"/>
                    <a:pt x="4624850" y="899772"/>
                  </a:cubicBezTo>
                  <a:cubicBezTo>
                    <a:pt x="4626120" y="856336"/>
                    <a:pt x="4626120" y="812189"/>
                    <a:pt x="4627390" y="768753"/>
                  </a:cubicBezTo>
                  <a:cubicBezTo>
                    <a:pt x="4628660" y="674050"/>
                    <a:pt x="4629930" y="580058"/>
                    <a:pt x="4631200" y="485355"/>
                  </a:cubicBezTo>
                  <a:cubicBezTo>
                    <a:pt x="4633740" y="367153"/>
                    <a:pt x="4638820" y="249664"/>
                    <a:pt x="4640090" y="131463"/>
                  </a:cubicBezTo>
                  <a:cubicBezTo>
                    <a:pt x="4640090" y="112237"/>
                    <a:pt x="4641360" y="93012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922"/>
                    <a:pt x="24130" y="84467"/>
                  </a:cubicBezTo>
                  <a:cubicBezTo>
                    <a:pt x="25400" y="95148"/>
                    <a:pt x="25400" y="105829"/>
                    <a:pt x="25400" y="116509"/>
                  </a:cubicBezTo>
                  <a:cubicBezTo>
                    <a:pt x="25400" y="160657"/>
                    <a:pt x="21590" y="204092"/>
                    <a:pt x="25400" y="248240"/>
                  </a:cubicBezTo>
                  <a:cubicBezTo>
                    <a:pt x="30480" y="300932"/>
                    <a:pt x="30480" y="353624"/>
                    <a:pt x="30480" y="406316"/>
                  </a:cubicBezTo>
                  <a:cubicBezTo>
                    <a:pt x="31750" y="491763"/>
                    <a:pt x="31750" y="577210"/>
                    <a:pt x="31750" y="662657"/>
                  </a:cubicBezTo>
                  <a:cubicBezTo>
                    <a:pt x="31750" y="746679"/>
                    <a:pt x="31750" y="830702"/>
                    <a:pt x="33020" y="914725"/>
                  </a:cubicBezTo>
                  <a:cubicBezTo>
                    <a:pt x="33020" y="922557"/>
                    <a:pt x="33020" y="931102"/>
                    <a:pt x="33020" y="938935"/>
                  </a:cubicBezTo>
                  <a:cubicBezTo>
                    <a:pt x="33020" y="946055"/>
                    <a:pt x="33020" y="953888"/>
                    <a:pt x="39370" y="963979"/>
                  </a:cubicBezTo>
                  <a:cubicBezTo>
                    <a:pt x="45720" y="967789"/>
                    <a:pt x="87808" y="967789"/>
                    <a:pt x="110141" y="969059"/>
                  </a:cubicBezTo>
                  <a:cubicBezTo>
                    <a:pt x="147363" y="970329"/>
                    <a:pt x="180863" y="970329"/>
                    <a:pt x="214363" y="970329"/>
                  </a:cubicBezTo>
                  <a:cubicBezTo>
                    <a:pt x="329751" y="967789"/>
                    <a:pt x="441417" y="969059"/>
                    <a:pt x="556805" y="970329"/>
                  </a:cubicBezTo>
                  <a:cubicBezTo>
                    <a:pt x="612638" y="970329"/>
                    <a:pt x="672193" y="970329"/>
                    <a:pt x="728026" y="971599"/>
                  </a:cubicBezTo>
                  <a:cubicBezTo>
                    <a:pt x="787581" y="972869"/>
                    <a:pt x="850858" y="977949"/>
                    <a:pt x="910413" y="974139"/>
                  </a:cubicBezTo>
                  <a:cubicBezTo>
                    <a:pt x="1022079" y="967789"/>
                    <a:pt x="1141189" y="971599"/>
                    <a:pt x="1252855" y="971599"/>
                  </a:cubicBezTo>
                  <a:cubicBezTo>
                    <a:pt x="1327299" y="971599"/>
                    <a:pt x="1401743" y="975409"/>
                    <a:pt x="1476187" y="975409"/>
                  </a:cubicBezTo>
                  <a:cubicBezTo>
                    <a:pt x="1539464" y="975409"/>
                    <a:pt x="1606463" y="975409"/>
                    <a:pt x="1669741" y="974139"/>
                  </a:cubicBezTo>
                  <a:cubicBezTo>
                    <a:pt x="1971238" y="972869"/>
                    <a:pt x="2269014" y="971599"/>
                    <a:pt x="2566790" y="974139"/>
                  </a:cubicBezTo>
                  <a:cubicBezTo>
                    <a:pt x="2685900" y="975409"/>
                    <a:pt x="2805010" y="972869"/>
                    <a:pt x="2924120" y="972869"/>
                  </a:cubicBezTo>
                  <a:cubicBezTo>
                    <a:pt x="3039508" y="971599"/>
                    <a:pt x="3154896" y="967789"/>
                    <a:pt x="3270284" y="971599"/>
                  </a:cubicBezTo>
                  <a:cubicBezTo>
                    <a:pt x="3385672" y="975409"/>
                    <a:pt x="3504783" y="972869"/>
                    <a:pt x="3620171" y="976679"/>
                  </a:cubicBezTo>
                  <a:cubicBezTo>
                    <a:pt x="3739281" y="980489"/>
                    <a:pt x="3858391" y="975409"/>
                    <a:pt x="3977501" y="975409"/>
                  </a:cubicBezTo>
                  <a:cubicBezTo>
                    <a:pt x="4092889" y="975409"/>
                    <a:pt x="4211999" y="975409"/>
                    <a:pt x="4327387" y="976679"/>
                  </a:cubicBezTo>
                  <a:cubicBezTo>
                    <a:pt x="4442775" y="974139"/>
                    <a:pt x="4550719" y="971599"/>
                    <a:pt x="4622310" y="971599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29074" y="1363780"/>
            <a:ext cx="5627984" cy="199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642615"/>
                </a:solidFill>
                <a:latin typeface="Now"/>
              </a:rPr>
              <a:t>Na construção de regras justas e coerentes;</a:t>
            </a:r>
          </a:p>
          <a:p>
            <a:pPr algn="ctr">
              <a:lnSpc>
                <a:spcPts val="3359"/>
              </a:lnSpc>
            </a:pPr>
            <a:endParaRPr lang="en-US" sz="3299">
              <a:solidFill>
                <a:srgbClr val="642615"/>
              </a:solidFill>
              <a:latin typeface="Now"/>
            </a:endParaRPr>
          </a:p>
          <a:p>
            <a:pPr algn="ctr">
              <a:lnSpc>
                <a:spcPts val="3359"/>
              </a:lnSpc>
            </a:pPr>
            <a:endParaRPr lang="en-US" sz="32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9315595" y="2989102"/>
            <a:ext cx="7443785" cy="1250950"/>
            <a:chOff x="0" y="0"/>
            <a:chExt cx="4661680" cy="783409"/>
          </a:xfrm>
        </p:grpSpPr>
        <p:sp>
          <p:nvSpPr>
            <p:cNvPr id="8" name="Freeform 8"/>
            <p:cNvSpPr/>
            <p:nvPr/>
          </p:nvSpPr>
          <p:spPr>
            <a:xfrm>
              <a:off x="13970" y="17780"/>
              <a:ext cx="4631200" cy="744039"/>
            </a:xfrm>
            <a:custGeom>
              <a:avLst/>
              <a:gdLst/>
              <a:ahLst/>
              <a:cxnLst/>
              <a:rect l="l" t="t" r="r" b="b"/>
              <a:pathLst>
                <a:path w="4631200" h="744039">
                  <a:moveTo>
                    <a:pt x="4614690" y="744039"/>
                  </a:moveTo>
                  <a:lnTo>
                    <a:pt x="15240" y="736419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2540"/>
              <a:ext cx="4666760" cy="788489"/>
            </a:xfrm>
            <a:custGeom>
              <a:avLst/>
              <a:gdLst/>
              <a:ahLst/>
              <a:cxnLst/>
              <a:rect l="l" t="t" r="r" b="b"/>
              <a:pathLst>
                <a:path w="4666760" h="788489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79737"/>
                    <a:pt x="4665490" y="94786"/>
                    <a:pt x="4665490" y="109834"/>
                  </a:cubicBezTo>
                  <a:cubicBezTo>
                    <a:pt x="4665490" y="126494"/>
                    <a:pt x="4665490" y="143155"/>
                    <a:pt x="4665490" y="159816"/>
                  </a:cubicBezTo>
                  <a:cubicBezTo>
                    <a:pt x="4665490" y="196361"/>
                    <a:pt x="4664220" y="232370"/>
                    <a:pt x="4661680" y="268916"/>
                  </a:cubicBezTo>
                  <a:cubicBezTo>
                    <a:pt x="4659140" y="300087"/>
                    <a:pt x="4656600" y="330721"/>
                    <a:pt x="4656600" y="361892"/>
                  </a:cubicBezTo>
                  <a:cubicBezTo>
                    <a:pt x="4655330" y="429610"/>
                    <a:pt x="4654060" y="497864"/>
                    <a:pt x="4654060" y="566119"/>
                  </a:cubicBezTo>
                  <a:cubicBezTo>
                    <a:pt x="4652790" y="620938"/>
                    <a:pt x="4655330" y="676294"/>
                    <a:pt x="4651520" y="731112"/>
                  </a:cubicBezTo>
                  <a:cubicBezTo>
                    <a:pt x="4651520" y="737562"/>
                    <a:pt x="4650250" y="746579"/>
                    <a:pt x="4648980" y="761819"/>
                  </a:cubicBezTo>
                  <a:cubicBezTo>
                    <a:pt x="4647710" y="777059"/>
                    <a:pt x="4642630" y="788489"/>
                    <a:pt x="4626120" y="787219"/>
                  </a:cubicBezTo>
                  <a:cubicBezTo>
                    <a:pt x="4604530" y="784679"/>
                    <a:pt x="4546997" y="780869"/>
                    <a:pt x="4479997" y="782139"/>
                  </a:cubicBezTo>
                  <a:cubicBezTo>
                    <a:pt x="4226888" y="784679"/>
                    <a:pt x="3977501" y="782139"/>
                    <a:pt x="3724392" y="779599"/>
                  </a:cubicBezTo>
                  <a:cubicBezTo>
                    <a:pt x="3221896" y="774519"/>
                    <a:pt x="2719400" y="779599"/>
                    <a:pt x="2216903" y="775789"/>
                  </a:cubicBezTo>
                  <a:cubicBezTo>
                    <a:pt x="1952628" y="773249"/>
                    <a:pt x="1688352" y="774519"/>
                    <a:pt x="1424076" y="774519"/>
                  </a:cubicBezTo>
                  <a:cubicBezTo>
                    <a:pt x="1353354" y="774519"/>
                    <a:pt x="1286355" y="773249"/>
                    <a:pt x="1215633" y="773249"/>
                  </a:cubicBezTo>
                  <a:cubicBezTo>
                    <a:pt x="1092801" y="771979"/>
                    <a:pt x="973690" y="775789"/>
                    <a:pt x="850858" y="774519"/>
                  </a:cubicBezTo>
                  <a:cubicBezTo>
                    <a:pt x="728026" y="773249"/>
                    <a:pt x="601471" y="771979"/>
                    <a:pt x="478639" y="770709"/>
                  </a:cubicBezTo>
                  <a:cubicBezTo>
                    <a:pt x="352084" y="769439"/>
                    <a:pt x="147363" y="769439"/>
                    <a:pt x="41910" y="766899"/>
                  </a:cubicBezTo>
                  <a:cubicBezTo>
                    <a:pt x="17780" y="764359"/>
                    <a:pt x="19050" y="763089"/>
                    <a:pt x="19050" y="740249"/>
                  </a:cubicBezTo>
                  <a:cubicBezTo>
                    <a:pt x="19050" y="738637"/>
                    <a:pt x="19050" y="736487"/>
                    <a:pt x="19050" y="734875"/>
                  </a:cubicBezTo>
                  <a:cubicBezTo>
                    <a:pt x="19050" y="726276"/>
                    <a:pt x="19050" y="718214"/>
                    <a:pt x="19050" y="709615"/>
                  </a:cubicBezTo>
                  <a:cubicBezTo>
                    <a:pt x="19050" y="679518"/>
                    <a:pt x="19050" y="649422"/>
                    <a:pt x="19050" y="619325"/>
                  </a:cubicBezTo>
                  <a:cubicBezTo>
                    <a:pt x="19050" y="549458"/>
                    <a:pt x="19050" y="479591"/>
                    <a:pt x="19050" y="409724"/>
                  </a:cubicBezTo>
                  <a:cubicBezTo>
                    <a:pt x="19050" y="391989"/>
                    <a:pt x="19050" y="374791"/>
                    <a:pt x="17780" y="357055"/>
                  </a:cubicBezTo>
                  <a:cubicBezTo>
                    <a:pt x="12700" y="284501"/>
                    <a:pt x="12700" y="211947"/>
                    <a:pt x="8890" y="139930"/>
                  </a:cubicBezTo>
                  <a:cubicBezTo>
                    <a:pt x="8890" y="124345"/>
                    <a:pt x="7620" y="108759"/>
                    <a:pt x="7620" y="93173"/>
                  </a:cubicBezTo>
                  <a:cubicBezTo>
                    <a:pt x="3810" y="77588"/>
                    <a:pt x="0" y="48260"/>
                    <a:pt x="0" y="15240"/>
                  </a:cubicBezTo>
                  <a:close/>
                  <a:moveTo>
                    <a:pt x="4622310" y="754199"/>
                  </a:moveTo>
                  <a:cubicBezTo>
                    <a:pt x="4624850" y="731112"/>
                    <a:pt x="4623580" y="714452"/>
                    <a:pt x="4624850" y="697254"/>
                  </a:cubicBezTo>
                  <a:cubicBezTo>
                    <a:pt x="4626120" y="664470"/>
                    <a:pt x="4626120" y="631149"/>
                    <a:pt x="4627390" y="598365"/>
                  </a:cubicBezTo>
                  <a:cubicBezTo>
                    <a:pt x="4628660" y="526886"/>
                    <a:pt x="4629930" y="455944"/>
                    <a:pt x="4631200" y="384465"/>
                  </a:cubicBezTo>
                  <a:cubicBezTo>
                    <a:pt x="4633740" y="295250"/>
                    <a:pt x="4638820" y="206573"/>
                    <a:pt x="4640090" y="117358"/>
                  </a:cubicBezTo>
                  <a:cubicBezTo>
                    <a:pt x="4640090" y="102847"/>
                    <a:pt x="4641360" y="88336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438"/>
                    <a:pt x="24130" y="81887"/>
                  </a:cubicBezTo>
                  <a:cubicBezTo>
                    <a:pt x="25400" y="89949"/>
                    <a:pt x="25400" y="98010"/>
                    <a:pt x="25400" y="106072"/>
                  </a:cubicBezTo>
                  <a:cubicBezTo>
                    <a:pt x="25400" y="139393"/>
                    <a:pt x="21590" y="172177"/>
                    <a:pt x="25400" y="205498"/>
                  </a:cubicBezTo>
                  <a:cubicBezTo>
                    <a:pt x="30480" y="245268"/>
                    <a:pt x="30480" y="285039"/>
                    <a:pt x="30480" y="324809"/>
                  </a:cubicBezTo>
                  <a:cubicBezTo>
                    <a:pt x="31750" y="389302"/>
                    <a:pt x="31750" y="453794"/>
                    <a:pt x="31750" y="518287"/>
                  </a:cubicBezTo>
                  <a:cubicBezTo>
                    <a:pt x="31750" y="581705"/>
                    <a:pt x="31750" y="645122"/>
                    <a:pt x="33020" y="708540"/>
                  </a:cubicBezTo>
                  <a:cubicBezTo>
                    <a:pt x="33020" y="714452"/>
                    <a:pt x="33020" y="720901"/>
                    <a:pt x="33020" y="726813"/>
                  </a:cubicBezTo>
                  <a:cubicBezTo>
                    <a:pt x="33020" y="732187"/>
                    <a:pt x="33020" y="738099"/>
                    <a:pt x="39370" y="746579"/>
                  </a:cubicBezTo>
                  <a:cubicBezTo>
                    <a:pt x="45720" y="750389"/>
                    <a:pt x="87808" y="750389"/>
                    <a:pt x="110141" y="751659"/>
                  </a:cubicBezTo>
                  <a:cubicBezTo>
                    <a:pt x="147363" y="752929"/>
                    <a:pt x="180863" y="752929"/>
                    <a:pt x="214363" y="752929"/>
                  </a:cubicBezTo>
                  <a:cubicBezTo>
                    <a:pt x="329751" y="750389"/>
                    <a:pt x="441417" y="751659"/>
                    <a:pt x="556805" y="752929"/>
                  </a:cubicBezTo>
                  <a:cubicBezTo>
                    <a:pt x="612638" y="752929"/>
                    <a:pt x="672193" y="752929"/>
                    <a:pt x="728026" y="754199"/>
                  </a:cubicBezTo>
                  <a:cubicBezTo>
                    <a:pt x="787581" y="755469"/>
                    <a:pt x="850858" y="760549"/>
                    <a:pt x="910413" y="756739"/>
                  </a:cubicBezTo>
                  <a:cubicBezTo>
                    <a:pt x="1022079" y="750389"/>
                    <a:pt x="1141189" y="754199"/>
                    <a:pt x="1252855" y="754199"/>
                  </a:cubicBezTo>
                  <a:cubicBezTo>
                    <a:pt x="1327299" y="754199"/>
                    <a:pt x="1401743" y="758009"/>
                    <a:pt x="1476187" y="758009"/>
                  </a:cubicBezTo>
                  <a:cubicBezTo>
                    <a:pt x="1539464" y="758009"/>
                    <a:pt x="1606463" y="758009"/>
                    <a:pt x="1669741" y="756739"/>
                  </a:cubicBezTo>
                  <a:cubicBezTo>
                    <a:pt x="1971238" y="755469"/>
                    <a:pt x="2269014" y="754199"/>
                    <a:pt x="2566790" y="756739"/>
                  </a:cubicBezTo>
                  <a:cubicBezTo>
                    <a:pt x="2685900" y="758009"/>
                    <a:pt x="2805010" y="755469"/>
                    <a:pt x="2924120" y="755469"/>
                  </a:cubicBezTo>
                  <a:cubicBezTo>
                    <a:pt x="3039508" y="754199"/>
                    <a:pt x="3154896" y="750389"/>
                    <a:pt x="3270284" y="754199"/>
                  </a:cubicBezTo>
                  <a:cubicBezTo>
                    <a:pt x="3385672" y="758009"/>
                    <a:pt x="3504783" y="755469"/>
                    <a:pt x="3620171" y="759279"/>
                  </a:cubicBezTo>
                  <a:cubicBezTo>
                    <a:pt x="3739281" y="763089"/>
                    <a:pt x="3858391" y="758009"/>
                    <a:pt x="3977501" y="758009"/>
                  </a:cubicBezTo>
                  <a:cubicBezTo>
                    <a:pt x="4092889" y="758009"/>
                    <a:pt x="4211999" y="758009"/>
                    <a:pt x="4327387" y="759279"/>
                  </a:cubicBezTo>
                  <a:cubicBezTo>
                    <a:pt x="4442775" y="756739"/>
                    <a:pt x="4550719" y="754199"/>
                    <a:pt x="4622310" y="754199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402627" y="3176270"/>
            <a:ext cx="5627984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42615"/>
                </a:solidFill>
                <a:latin typeface="Now"/>
              </a:rPr>
              <a:t>Na relação família-escola-comunidade;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642615"/>
              </a:solidFill>
              <a:latin typeface="Now"/>
            </a:endParaRP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315595" y="4609851"/>
            <a:ext cx="7665716" cy="1486250"/>
            <a:chOff x="0" y="0"/>
            <a:chExt cx="4661680" cy="903820"/>
          </a:xfrm>
        </p:grpSpPr>
        <p:sp>
          <p:nvSpPr>
            <p:cNvPr id="12" name="Freeform 12"/>
            <p:cNvSpPr/>
            <p:nvPr/>
          </p:nvSpPr>
          <p:spPr>
            <a:xfrm>
              <a:off x="13970" y="17780"/>
              <a:ext cx="4631200" cy="864450"/>
            </a:xfrm>
            <a:custGeom>
              <a:avLst/>
              <a:gdLst/>
              <a:ahLst/>
              <a:cxnLst/>
              <a:rect l="l" t="t" r="r" b="b"/>
              <a:pathLst>
                <a:path w="4631200" h="864450">
                  <a:moveTo>
                    <a:pt x="4614690" y="864450"/>
                  </a:moveTo>
                  <a:lnTo>
                    <a:pt x="15240" y="856830"/>
                  </a:lnTo>
                  <a:lnTo>
                    <a:pt x="0" y="11430"/>
                  </a:lnTo>
                  <a:lnTo>
                    <a:pt x="463120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-2540"/>
              <a:ext cx="4666760" cy="908900"/>
            </a:xfrm>
            <a:custGeom>
              <a:avLst/>
              <a:gdLst/>
              <a:ahLst/>
              <a:cxnLst/>
              <a:rect l="l" t="t" r="r" b="b"/>
              <a:pathLst>
                <a:path w="4666760" h="908900">
                  <a:moveTo>
                    <a:pt x="0" y="15240"/>
                  </a:moveTo>
                  <a:cubicBezTo>
                    <a:pt x="41910" y="19050"/>
                    <a:pt x="143641" y="20320"/>
                    <a:pt x="266473" y="22860"/>
                  </a:cubicBezTo>
                  <a:cubicBezTo>
                    <a:pt x="389306" y="24130"/>
                    <a:pt x="515861" y="30480"/>
                    <a:pt x="642415" y="27940"/>
                  </a:cubicBezTo>
                  <a:cubicBezTo>
                    <a:pt x="701970" y="26670"/>
                    <a:pt x="761525" y="22860"/>
                    <a:pt x="821081" y="20320"/>
                  </a:cubicBezTo>
                  <a:cubicBezTo>
                    <a:pt x="884358" y="17780"/>
                    <a:pt x="947635" y="17780"/>
                    <a:pt x="1010912" y="19050"/>
                  </a:cubicBezTo>
                  <a:cubicBezTo>
                    <a:pt x="1118856" y="20320"/>
                    <a:pt x="1226800" y="20320"/>
                    <a:pt x="1331021" y="19050"/>
                  </a:cubicBezTo>
                  <a:cubicBezTo>
                    <a:pt x="1599019" y="16510"/>
                    <a:pt x="1867017" y="20320"/>
                    <a:pt x="2138737" y="17780"/>
                  </a:cubicBezTo>
                  <a:cubicBezTo>
                    <a:pt x="2585401" y="11430"/>
                    <a:pt x="3032064" y="6350"/>
                    <a:pt x="3482449" y="10160"/>
                  </a:cubicBezTo>
                  <a:cubicBezTo>
                    <a:pt x="3735558" y="12700"/>
                    <a:pt x="3992390" y="16510"/>
                    <a:pt x="4245499" y="11430"/>
                  </a:cubicBezTo>
                  <a:cubicBezTo>
                    <a:pt x="4364610" y="8890"/>
                    <a:pt x="4483720" y="1270"/>
                    <a:pt x="4603260" y="3810"/>
                  </a:cubicBezTo>
                  <a:cubicBezTo>
                    <a:pt x="4615960" y="3810"/>
                    <a:pt x="4641360" y="0"/>
                    <a:pt x="4650250" y="10160"/>
                  </a:cubicBezTo>
                  <a:cubicBezTo>
                    <a:pt x="4655330" y="15240"/>
                    <a:pt x="4654060" y="22860"/>
                    <a:pt x="4655330" y="29210"/>
                  </a:cubicBezTo>
                  <a:cubicBezTo>
                    <a:pt x="4656600" y="36830"/>
                    <a:pt x="4657870" y="45720"/>
                    <a:pt x="4660410" y="53340"/>
                  </a:cubicBezTo>
                  <a:cubicBezTo>
                    <a:pt x="4666760" y="80779"/>
                    <a:pt x="4665490" y="98536"/>
                    <a:pt x="4665490" y="116292"/>
                  </a:cubicBezTo>
                  <a:cubicBezTo>
                    <a:pt x="4665490" y="135951"/>
                    <a:pt x="4665490" y="155609"/>
                    <a:pt x="4665490" y="175268"/>
                  </a:cubicBezTo>
                  <a:cubicBezTo>
                    <a:pt x="4665490" y="218391"/>
                    <a:pt x="4664220" y="260879"/>
                    <a:pt x="4661680" y="304001"/>
                  </a:cubicBezTo>
                  <a:cubicBezTo>
                    <a:pt x="4659140" y="340782"/>
                    <a:pt x="4656600" y="376929"/>
                    <a:pt x="4656600" y="413710"/>
                  </a:cubicBezTo>
                  <a:cubicBezTo>
                    <a:pt x="4655330" y="493613"/>
                    <a:pt x="4654060" y="574150"/>
                    <a:pt x="4654060" y="654688"/>
                  </a:cubicBezTo>
                  <a:cubicBezTo>
                    <a:pt x="4652790" y="719372"/>
                    <a:pt x="4655330" y="784689"/>
                    <a:pt x="4651520" y="849373"/>
                  </a:cubicBezTo>
                  <a:cubicBezTo>
                    <a:pt x="4651520" y="856983"/>
                    <a:pt x="4650250" y="866990"/>
                    <a:pt x="4648980" y="882230"/>
                  </a:cubicBezTo>
                  <a:cubicBezTo>
                    <a:pt x="4647710" y="897469"/>
                    <a:pt x="4642630" y="908900"/>
                    <a:pt x="4626120" y="907630"/>
                  </a:cubicBezTo>
                  <a:cubicBezTo>
                    <a:pt x="4604530" y="905090"/>
                    <a:pt x="4546997" y="901280"/>
                    <a:pt x="4479997" y="902550"/>
                  </a:cubicBezTo>
                  <a:cubicBezTo>
                    <a:pt x="4226888" y="905090"/>
                    <a:pt x="3977501" y="902550"/>
                    <a:pt x="3724392" y="900010"/>
                  </a:cubicBezTo>
                  <a:cubicBezTo>
                    <a:pt x="3221896" y="894930"/>
                    <a:pt x="2719400" y="900010"/>
                    <a:pt x="2216903" y="896200"/>
                  </a:cubicBezTo>
                  <a:cubicBezTo>
                    <a:pt x="1952628" y="893660"/>
                    <a:pt x="1688352" y="894930"/>
                    <a:pt x="1424076" y="894930"/>
                  </a:cubicBezTo>
                  <a:cubicBezTo>
                    <a:pt x="1353354" y="894930"/>
                    <a:pt x="1286355" y="893660"/>
                    <a:pt x="1215633" y="893660"/>
                  </a:cubicBezTo>
                  <a:cubicBezTo>
                    <a:pt x="1092801" y="892390"/>
                    <a:pt x="973690" y="896200"/>
                    <a:pt x="850858" y="894930"/>
                  </a:cubicBezTo>
                  <a:cubicBezTo>
                    <a:pt x="728026" y="893660"/>
                    <a:pt x="601471" y="892390"/>
                    <a:pt x="478639" y="891119"/>
                  </a:cubicBezTo>
                  <a:cubicBezTo>
                    <a:pt x="352084" y="889850"/>
                    <a:pt x="147363" y="889850"/>
                    <a:pt x="41910" y="887310"/>
                  </a:cubicBezTo>
                  <a:cubicBezTo>
                    <a:pt x="17780" y="884769"/>
                    <a:pt x="19050" y="883500"/>
                    <a:pt x="19050" y="860154"/>
                  </a:cubicBezTo>
                  <a:cubicBezTo>
                    <a:pt x="19050" y="858251"/>
                    <a:pt x="19050" y="855714"/>
                    <a:pt x="19050" y="853812"/>
                  </a:cubicBezTo>
                  <a:cubicBezTo>
                    <a:pt x="19050" y="843666"/>
                    <a:pt x="19050" y="834153"/>
                    <a:pt x="19050" y="824007"/>
                  </a:cubicBezTo>
                  <a:cubicBezTo>
                    <a:pt x="19050" y="788494"/>
                    <a:pt x="19050" y="752982"/>
                    <a:pt x="19050" y="717469"/>
                  </a:cubicBezTo>
                  <a:cubicBezTo>
                    <a:pt x="19050" y="635029"/>
                    <a:pt x="19050" y="552589"/>
                    <a:pt x="19050" y="470149"/>
                  </a:cubicBezTo>
                  <a:cubicBezTo>
                    <a:pt x="19050" y="449222"/>
                    <a:pt x="19050" y="428929"/>
                    <a:pt x="17780" y="408002"/>
                  </a:cubicBezTo>
                  <a:cubicBezTo>
                    <a:pt x="12700" y="322392"/>
                    <a:pt x="12700" y="236781"/>
                    <a:pt x="8890" y="151804"/>
                  </a:cubicBezTo>
                  <a:cubicBezTo>
                    <a:pt x="8890" y="133414"/>
                    <a:pt x="7620" y="115024"/>
                    <a:pt x="7620" y="96633"/>
                  </a:cubicBezTo>
                  <a:cubicBezTo>
                    <a:pt x="3810" y="78243"/>
                    <a:pt x="0" y="48260"/>
                    <a:pt x="0" y="15240"/>
                  </a:cubicBezTo>
                  <a:close/>
                  <a:moveTo>
                    <a:pt x="4622310" y="874610"/>
                  </a:moveTo>
                  <a:cubicBezTo>
                    <a:pt x="4624850" y="849373"/>
                    <a:pt x="4623580" y="829714"/>
                    <a:pt x="4624850" y="809421"/>
                  </a:cubicBezTo>
                  <a:cubicBezTo>
                    <a:pt x="4626120" y="770738"/>
                    <a:pt x="4626120" y="731420"/>
                    <a:pt x="4627390" y="692737"/>
                  </a:cubicBezTo>
                  <a:cubicBezTo>
                    <a:pt x="4628660" y="608395"/>
                    <a:pt x="4629930" y="524687"/>
                    <a:pt x="4631200" y="440344"/>
                  </a:cubicBezTo>
                  <a:cubicBezTo>
                    <a:pt x="4633740" y="335075"/>
                    <a:pt x="4638820" y="230439"/>
                    <a:pt x="4640090" y="125170"/>
                  </a:cubicBezTo>
                  <a:cubicBezTo>
                    <a:pt x="4640090" y="108048"/>
                    <a:pt x="4641360" y="90926"/>
                    <a:pt x="4640090" y="73660"/>
                  </a:cubicBezTo>
                  <a:cubicBezTo>
                    <a:pt x="4640090" y="64770"/>
                    <a:pt x="4638820" y="55880"/>
                    <a:pt x="4636280" y="46990"/>
                  </a:cubicBezTo>
                  <a:cubicBezTo>
                    <a:pt x="4635010" y="43180"/>
                    <a:pt x="4635010" y="39370"/>
                    <a:pt x="4633740" y="35560"/>
                  </a:cubicBezTo>
                  <a:cubicBezTo>
                    <a:pt x="4632470" y="26670"/>
                    <a:pt x="4633740" y="29210"/>
                    <a:pt x="4626120" y="26670"/>
                  </a:cubicBezTo>
                  <a:cubicBezTo>
                    <a:pt x="4612150" y="21590"/>
                    <a:pt x="4565608" y="25400"/>
                    <a:pt x="4524664" y="25400"/>
                  </a:cubicBezTo>
                  <a:cubicBezTo>
                    <a:pt x="4278999" y="31750"/>
                    <a:pt x="4033334" y="35560"/>
                    <a:pt x="3783947" y="31750"/>
                  </a:cubicBezTo>
                  <a:cubicBezTo>
                    <a:pt x="3296340" y="25400"/>
                    <a:pt x="2801288" y="24130"/>
                    <a:pt x="2313680" y="35560"/>
                  </a:cubicBezTo>
                  <a:cubicBezTo>
                    <a:pt x="2179681" y="39370"/>
                    <a:pt x="2045682" y="40640"/>
                    <a:pt x="1911683" y="40640"/>
                  </a:cubicBezTo>
                  <a:cubicBezTo>
                    <a:pt x="1796295" y="40640"/>
                    <a:pt x="1677185" y="36830"/>
                    <a:pt x="1561797" y="38100"/>
                  </a:cubicBezTo>
                  <a:cubicBezTo>
                    <a:pt x="1375687" y="40640"/>
                    <a:pt x="1193300" y="39370"/>
                    <a:pt x="1007190" y="39370"/>
                  </a:cubicBezTo>
                  <a:cubicBezTo>
                    <a:pt x="884358" y="39370"/>
                    <a:pt x="765248" y="48260"/>
                    <a:pt x="642415" y="49530"/>
                  </a:cubicBezTo>
                  <a:cubicBezTo>
                    <a:pt x="527027" y="50800"/>
                    <a:pt x="407917" y="44450"/>
                    <a:pt x="288807" y="41910"/>
                  </a:cubicBezTo>
                  <a:cubicBezTo>
                    <a:pt x="232974" y="40640"/>
                    <a:pt x="173419" y="39370"/>
                    <a:pt x="113864" y="38100"/>
                  </a:cubicBezTo>
                  <a:cubicBezTo>
                    <a:pt x="84086" y="36830"/>
                    <a:pt x="54308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706"/>
                    <a:pt x="24130" y="83316"/>
                  </a:cubicBezTo>
                  <a:cubicBezTo>
                    <a:pt x="25400" y="92828"/>
                    <a:pt x="25400" y="102341"/>
                    <a:pt x="25400" y="111853"/>
                  </a:cubicBezTo>
                  <a:cubicBezTo>
                    <a:pt x="25400" y="151170"/>
                    <a:pt x="21590" y="189854"/>
                    <a:pt x="25400" y="229171"/>
                  </a:cubicBezTo>
                  <a:cubicBezTo>
                    <a:pt x="30480" y="276098"/>
                    <a:pt x="30480" y="323026"/>
                    <a:pt x="30480" y="369953"/>
                  </a:cubicBezTo>
                  <a:cubicBezTo>
                    <a:pt x="31750" y="446052"/>
                    <a:pt x="31750" y="522150"/>
                    <a:pt x="31750" y="598248"/>
                  </a:cubicBezTo>
                  <a:cubicBezTo>
                    <a:pt x="31750" y="673078"/>
                    <a:pt x="31750" y="747908"/>
                    <a:pt x="33020" y="822739"/>
                  </a:cubicBezTo>
                  <a:cubicBezTo>
                    <a:pt x="33020" y="829714"/>
                    <a:pt x="33020" y="837324"/>
                    <a:pt x="33020" y="844300"/>
                  </a:cubicBezTo>
                  <a:cubicBezTo>
                    <a:pt x="33020" y="850641"/>
                    <a:pt x="33020" y="857617"/>
                    <a:pt x="39370" y="866990"/>
                  </a:cubicBezTo>
                  <a:cubicBezTo>
                    <a:pt x="45720" y="870800"/>
                    <a:pt x="87808" y="870800"/>
                    <a:pt x="110141" y="872070"/>
                  </a:cubicBezTo>
                  <a:cubicBezTo>
                    <a:pt x="147363" y="873340"/>
                    <a:pt x="180863" y="873340"/>
                    <a:pt x="214363" y="873340"/>
                  </a:cubicBezTo>
                  <a:cubicBezTo>
                    <a:pt x="329751" y="870800"/>
                    <a:pt x="441417" y="872070"/>
                    <a:pt x="556805" y="873340"/>
                  </a:cubicBezTo>
                  <a:cubicBezTo>
                    <a:pt x="612638" y="873340"/>
                    <a:pt x="672193" y="873340"/>
                    <a:pt x="728026" y="874610"/>
                  </a:cubicBezTo>
                  <a:cubicBezTo>
                    <a:pt x="787581" y="875880"/>
                    <a:pt x="850858" y="880960"/>
                    <a:pt x="910413" y="877150"/>
                  </a:cubicBezTo>
                  <a:cubicBezTo>
                    <a:pt x="1022079" y="870800"/>
                    <a:pt x="1141189" y="874610"/>
                    <a:pt x="1252855" y="874610"/>
                  </a:cubicBezTo>
                  <a:cubicBezTo>
                    <a:pt x="1327299" y="874610"/>
                    <a:pt x="1401743" y="878420"/>
                    <a:pt x="1476187" y="878420"/>
                  </a:cubicBezTo>
                  <a:cubicBezTo>
                    <a:pt x="1539464" y="878420"/>
                    <a:pt x="1606463" y="878420"/>
                    <a:pt x="1669741" y="877150"/>
                  </a:cubicBezTo>
                  <a:cubicBezTo>
                    <a:pt x="1971238" y="875880"/>
                    <a:pt x="2269014" y="874610"/>
                    <a:pt x="2566790" y="877150"/>
                  </a:cubicBezTo>
                  <a:cubicBezTo>
                    <a:pt x="2685900" y="878420"/>
                    <a:pt x="2805010" y="875880"/>
                    <a:pt x="2924120" y="875880"/>
                  </a:cubicBezTo>
                  <a:cubicBezTo>
                    <a:pt x="3039508" y="874610"/>
                    <a:pt x="3154896" y="870800"/>
                    <a:pt x="3270284" y="874610"/>
                  </a:cubicBezTo>
                  <a:cubicBezTo>
                    <a:pt x="3385672" y="878420"/>
                    <a:pt x="3504783" y="875880"/>
                    <a:pt x="3620171" y="879690"/>
                  </a:cubicBezTo>
                  <a:cubicBezTo>
                    <a:pt x="3739281" y="883500"/>
                    <a:pt x="3858391" y="878420"/>
                    <a:pt x="3977501" y="878420"/>
                  </a:cubicBezTo>
                  <a:cubicBezTo>
                    <a:pt x="4092889" y="878420"/>
                    <a:pt x="4211999" y="878420"/>
                    <a:pt x="4327387" y="879690"/>
                  </a:cubicBezTo>
                  <a:cubicBezTo>
                    <a:pt x="4442775" y="877150"/>
                    <a:pt x="4550719" y="874610"/>
                    <a:pt x="4622310" y="874610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402627" y="4792589"/>
            <a:ext cx="5627984" cy="204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642615"/>
                </a:solidFill>
                <a:latin typeface="Now"/>
              </a:rPr>
              <a:t>Na definição temática da formação dos profissionais;</a:t>
            </a: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642615"/>
              </a:solidFill>
              <a:latin typeface="Now"/>
            </a:endParaRP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9315595" y="6472409"/>
            <a:ext cx="7943705" cy="1505649"/>
            <a:chOff x="0" y="0"/>
            <a:chExt cx="4976160" cy="943181"/>
          </a:xfrm>
        </p:grpSpPr>
        <p:sp>
          <p:nvSpPr>
            <p:cNvPr id="16" name="Freeform 16"/>
            <p:cNvSpPr/>
            <p:nvPr/>
          </p:nvSpPr>
          <p:spPr>
            <a:xfrm>
              <a:off x="13970" y="17780"/>
              <a:ext cx="4945680" cy="903811"/>
            </a:xfrm>
            <a:custGeom>
              <a:avLst/>
              <a:gdLst/>
              <a:ahLst/>
              <a:cxnLst/>
              <a:rect l="l" t="t" r="r" b="b"/>
              <a:pathLst>
                <a:path w="4945680" h="903811">
                  <a:moveTo>
                    <a:pt x="4929170" y="903811"/>
                  </a:moveTo>
                  <a:lnTo>
                    <a:pt x="15240" y="896191"/>
                  </a:lnTo>
                  <a:lnTo>
                    <a:pt x="0" y="11430"/>
                  </a:lnTo>
                  <a:lnTo>
                    <a:pt x="4945680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-2540"/>
              <a:ext cx="4981240" cy="948261"/>
            </a:xfrm>
            <a:custGeom>
              <a:avLst/>
              <a:gdLst/>
              <a:ahLst/>
              <a:cxnLst/>
              <a:rect l="l" t="t" r="r" b="b"/>
              <a:pathLst>
                <a:path w="4981240" h="948261">
                  <a:moveTo>
                    <a:pt x="0" y="15240"/>
                  </a:moveTo>
                  <a:cubicBezTo>
                    <a:pt x="41910" y="19050"/>
                    <a:pt x="149919" y="20320"/>
                    <a:pt x="281243" y="22860"/>
                  </a:cubicBezTo>
                  <a:cubicBezTo>
                    <a:pt x="412568" y="24130"/>
                    <a:pt x="547872" y="30480"/>
                    <a:pt x="683176" y="27940"/>
                  </a:cubicBezTo>
                  <a:cubicBezTo>
                    <a:pt x="746849" y="26670"/>
                    <a:pt x="810521" y="22860"/>
                    <a:pt x="874194" y="20320"/>
                  </a:cubicBezTo>
                  <a:cubicBezTo>
                    <a:pt x="941846" y="17780"/>
                    <a:pt x="1009498" y="17780"/>
                    <a:pt x="1077150" y="19050"/>
                  </a:cubicBezTo>
                  <a:cubicBezTo>
                    <a:pt x="1192556" y="20320"/>
                    <a:pt x="1307963" y="20320"/>
                    <a:pt x="1419389" y="19050"/>
                  </a:cubicBezTo>
                  <a:cubicBezTo>
                    <a:pt x="1705916" y="16510"/>
                    <a:pt x="1992442" y="20320"/>
                    <a:pt x="2282948" y="17780"/>
                  </a:cubicBezTo>
                  <a:cubicBezTo>
                    <a:pt x="2760492" y="11430"/>
                    <a:pt x="3238035" y="6350"/>
                    <a:pt x="3719559" y="10160"/>
                  </a:cubicBezTo>
                  <a:cubicBezTo>
                    <a:pt x="3990167" y="12700"/>
                    <a:pt x="4264754" y="16510"/>
                    <a:pt x="4535362" y="11430"/>
                  </a:cubicBezTo>
                  <a:cubicBezTo>
                    <a:pt x="4662708" y="8890"/>
                    <a:pt x="4790053" y="1270"/>
                    <a:pt x="4917740" y="3810"/>
                  </a:cubicBezTo>
                  <a:cubicBezTo>
                    <a:pt x="4930440" y="3810"/>
                    <a:pt x="4955840" y="0"/>
                    <a:pt x="4964730" y="10160"/>
                  </a:cubicBezTo>
                  <a:cubicBezTo>
                    <a:pt x="4969810" y="15240"/>
                    <a:pt x="4968540" y="22860"/>
                    <a:pt x="4969810" y="29210"/>
                  </a:cubicBezTo>
                  <a:cubicBezTo>
                    <a:pt x="4971080" y="36830"/>
                    <a:pt x="4972350" y="45720"/>
                    <a:pt x="4974890" y="53340"/>
                  </a:cubicBezTo>
                  <a:cubicBezTo>
                    <a:pt x="4981240" y="81120"/>
                    <a:pt x="4979970" y="99761"/>
                    <a:pt x="4979970" y="118403"/>
                  </a:cubicBezTo>
                  <a:cubicBezTo>
                    <a:pt x="4979970" y="139042"/>
                    <a:pt x="4979970" y="159681"/>
                    <a:pt x="4979970" y="180320"/>
                  </a:cubicBezTo>
                  <a:cubicBezTo>
                    <a:pt x="4979970" y="225592"/>
                    <a:pt x="4978700" y="270198"/>
                    <a:pt x="4976160" y="315471"/>
                  </a:cubicBezTo>
                  <a:cubicBezTo>
                    <a:pt x="4973620" y="354085"/>
                    <a:pt x="4971080" y="392034"/>
                    <a:pt x="4971080" y="430649"/>
                  </a:cubicBezTo>
                  <a:cubicBezTo>
                    <a:pt x="4969810" y="514535"/>
                    <a:pt x="4968540" y="599088"/>
                    <a:pt x="4968540" y="683641"/>
                  </a:cubicBezTo>
                  <a:cubicBezTo>
                    <a:pt x="4967270" y="751549"/>
                    <a:pt x="4969810" y="820123"/>
                    <a:pt x="4966000" y="888032"/>
                  </a:cubicBezTo>
                  <a:cubicBezTo>
                    <a:pt x="4966000" y="896021"/>
                    <a:pt x="4964730" y="906351"/>
                    <a:pt x="4963460" y="921591"/>
                  </a:cubicBezTo>
                  <a:cubicBezTo>
                    <a:pt x="4962190" y="936831"/>
                    <a:pt x="4957110" y="948261"/>
                    <a:pt x="4940600" y="946991"/>
                  </a:cubicBezTo>
                  <a:cubicBezTo>
                    <a:pt x="4919010" y="944451"/>
                    <a:pt x="4857705" y="940641"/>
                    <a:pt x="4786073" y="941911"/>
                  </a:cubicBezTo>
                  <a:cubicBezTo>
                    <a:pt x="4515465" y="944451"/>
                    <a:pt x="4248836" y="941911"/>
                    <a:pt x="3978228" y="939371"/>
                  </a:cubicBezTo>
                  <a:cubicBezTo>
                    <a:pt x="3440992" y="934291"/>
                    <a:pt x="2903755" y="939371"/>
                    <a:pt x="2366518" y="935561"/>
                  </a:cubicBezTo>
                  <a:cubicBezTo>
                    <a:pt x="2083971" y="933021"/>
                    <a:pt x="1801424" y="934291"/>
                    <a:pt x="1518878" y="934291"/>
                  </a:cubicBezTo>
                  <a:cubicBezTo>
                    <a:pt x="1443267" y="934291"/>
                    <a:pt x="1371635" y="933021"/>
                    <a:pt x="1296024" y="933021"/>
                  </a:cubicBezTo>
                  <a:cubicBezTo>
                    <a:pt x="1164699" y="931751"/>
                    <a:pt x="1037354" y="935561"/>
                    <a:pt x="906030" y="934291"/>
                  </a:cubicBezTo>
                  <a:cubicBezTo>
                    <a:pt x="774705" y="933021"/>
                    <a:pt x="639401" y="931751"/>
                    <a:pt x="508077" y="930481"/>
                  </a:cubicBezTo>
                  <a:cubicBezTo>
                    <a:pt x="372773" y="929211"/>
                    <a:pt x="153898" y="929211"/>
                    <a:pt x="41910" y="926671"/>
                  </a:cubicBezTo>
                  <a:cubicBezTo>
                    <a:pt x="17780" y="924131"/>
                    <a:pt x="19050" y="922861"/>
                    <a:pt x="19050" y="899350"/>
                  </a:cubicBezTo>
                  <a:cubicBezTo>
                    <a:pt x="19050" y="897353"/>
                    <a:pt x="19050" y="894689"/>
                    <a:pt x="19050" y="892692"/>
                  </a:cubicBezTo>
                  <a:cubicBezTo>
                    <a:pt x="19050" y="882040"/>
                    <a:pt x="19050" y="872053"/>
                    <a:pt x="19050" y="861401"/>
                  </a:cubicBezTo>
                  <a:cubicBezTo>
                    <a:pt x="19050" y="824118"/>
                    <a:pt x="19050" y="786835"/>
                    <a:pt x="19050" y="749552"/>
                  </a:cubicBezTo>
                  <a:cubicBezTo>
                    <a:pt x="19050" y="663002"/>
                    <a:pt x="19050" y="576452"/>
                    <a:pt x="19050" y="489902"/>
                  </a:cubicBezTo>
                  <a:cubicBezTo>
                    <a:pt x="19050" y="467932"/>
                    <a:pt x="19050" y="446627"/>
                    <a:pt x="17780" y="424657"/>
                  </a:cubicBezTo>
                  <a:cubicBezTo>
                    <a:pt x="12700" y="334778"/>
                    <a:pt x="12700" y="244899"/>
                    <a:pt x="8890" y="155686"/>
                  </a:cubicBezTo>
                  <a:cubicBezTo>
                    <a:pt x="8890" y="136379"/>
                    <a:pt x="7620" y="117071"/>
                    <a:pt x="7620" y="97764"/>
                  </a:cubicBezTo>
                  <a:cubicBezTo>
                    <a:pt x="3810" y="78457"/>
                    <a:pt x="0" y="48260"/>
                    <a:pt x="0" y="15240"/>
                  </a:cubicBezTo>
                  <a:close/>
                  <a:moveTo>
                    <a:pt x="4936790" y="913971"/>
                  </a:moveTo>
                  <a:cubicBezTo>
                    <a:pt x="4939330" y="888032"/>
                    <a:pt x="4938060" y="867393"/>
                    <a:pt x="4939330" y="846088"/>
                  </a:cubicBezTo>
                  <a:cubicBezTo>
                    <a:pt x="4940600" y="805476"/>
                    <a:pt x="4940600" y="764199"/>
                    <a:pt x="4941870" y="723587"/>
                  </a:cubicBezTo>
                  <a:cubicBezTo>
                    <a:pt x="4943140" y="635040"/>
                    <a:pt x="4944410" y="547158"/>
                    <a:pt x="4945680" y="458611"/>
                  </a:cubicBezTo>
                  <a:cubicBezTo>
                    <a:pt x="4948220" y="348093"/>
                    <a:pt x="4953300" y="238241"/>
                    <a:pt x="4954570" y="127724"/>
                  </a:cubicBezTo>
                  <a:cubicBezTo>
                    <a:pt x="4954570" y="109748"/>
                    <a:pt x="4955840" y="91772"/>
                    <a:pt x="4954570" y="73660"/>
                  </a:cubicBezTo>
                  <a:cubicBezTo>
                    <a:pt x="4954570" y="64770"/>
                    <a:pt x="4953300" y="55880"/>
                    <a:pt x="4950760" y="46990"/>
                  </a:cubicBezTo>
                  <a:cubicBezTo>
                    <a:pt x="4949490" y="43180"/>
                    <a:pt x="4949490" y="39370"/>
                    <a:pt x="4948220" y="35560"/>
                  </a:cubicBezTo>
                  <a:cubicBezTo>
                    <a:pt x="4946950" y="26670"/>
                    <a:pt x="4948220" y="29210"/>
                    <a:pt x="4940600" y="26670"/>
                  </a:cubicBezTo>
                  <a:cubicBezTo>
                    <a:pt x="4926630" y="21590"/>
                    <a:pt x="4877602" y="25400"/>
                    <a:pt x="4833827" y="25400"/>
                  </a:cubicBezTo>
                  <a:cubicBezTo>
                    <a:pt x="4571178" y="31750"/>
                    <a:pt x="4308529" y="35560"/>
                    <a:pt x="4041901" y="31750"/>
                  </a:cubicBezTo>
                  <a:cubicBezTo>
                    <a:pt x="3520582" y="25400"/>
                    <a:pt x="2991304" y="24130"/>
                    <a:pt x="2469986" y="35560"/>
                  </a:cubicBezTo>
                  <a:cubicBezTo>
                    <a:pt x="2326723" y="39370"/>
                    <a:pt x="2183459" y="40640"/>
                    <a:pt x="2040196" y="40640"/>
                  </a:cubicBezTo>
                  <a:cubicBezTo>
                    <a:pt x="1916831" y="40640"/>
                    <a:pt x="1789486" y="36830"/>
                    <a:pt x="1666120" y="38100"/>
                  </a:cubicBezTo>
                  <a:cubicBezTo>
                    <a:pt x="1467144" y="40640"/>
                    <a:pt x="1272147" y="39370"/>
                    <a:pt x="1073170" y="39370"/>
                  </a:cubicBezTo>
                  <a:cubicBezTo>
                    <a:pt x="941846" y="39370"/>
                    <a:pt x="814501" y="48260"/>
                    <a:pt x="683176" y="49530"/>
                  </a:cubicBezTo>
                  <a:cubicBezTo>
                    <a:pt x="559811" y="50800"/>
                    <a:pt x="432466" y="44450"/>
                    <a:pt x="305120" y="41910"/>
                  </a:cubicBezTo>
                  <a:cubicBezTo>
                    <a:pt x="245428" y="40640"/>
                    <a:pt x="181755" y="39370"/>
                    <a:pt x="118083" y="38100"/>
                  </a:cubicBezTo>
                  <a:cubicBezTo>
                    <a:pt x="86246" y="36830"/>
                    <a:pt x="54410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794"/>
                    <a:pt x="24130" y="83783"/>
                  </a:cubicBezTo>
                  <a:cubicBezTo>
                    <a:pt x="25400" y="93770"/>
                    <a:pt x="25400" y="103756"/>
                    <a:pt x="25400" y="113743"/>
                  </a:cubicBezTo>
                  <a:cubicBezTo>
                    <a:pt x="25400" y="155020"/>
                    <a:pt x="21590" y="195632"/>
                    <a:pt x="25400" y="236910"/>
                  </a:cubicBezTo>
                  <a:cubicBezTo>
                    <a:pt x="30480" y="286177"/>
                    <a:pt x="30480" y="335444"/>
                    <a:pt x="30480" y="384711"/>
                  </a:cubicBezTo>
                  <a:cubicBezTo>
                    <a:pt x="31750" y="464603"/>
                    <a:pt x="31750" y="544495"/>
                    <a:pt x="31750" y="624387"/>
                  </a:cubicBezTo>
                  <a:cubicBezTo>
                    <a:pt x="31750" y="702948"/>
                    <a:pt x="31750" y="781509"/>
                    <a:pt x="33020" y="860069"/>
                  </a:cubicBezTo>
                  <a:cubicBezTo>
                    <a:pt x="33020" y="867393"/>
                    <a:pt x="33020" y="875382"/>
                    <a:pt x="33020" y="882706"/>
                  </a:cubicBezTo>
                  <a:cubicBezTo>
                    <a:pt x="33020" y="889363"/>
                    <a:pt x="33020" y="896687"/>
                    <a:pt x="39370" y="906351"/>
                  </a:cubicBezTo>
                  <a:cubicBezTo>
                    <a:pt x="45720" y="910161"/>
                    <a:pt x="90226" y="910161"/>
                    <a:pt x="114103" y="911431"/>
                  </a:cubicBezTo>
                  <a:cubicBezTo>
                    <a:pt x="153898" y="912701"/>
                    <a:pt x="189714" y="912701"/>
                    <a:pt x="225530" y="912701"/>
                  </a:cubicBezTo>
                  <a:cubicBezTo>
                    <a:pt x="348895" y="910161"/>
                    <a:pt x="468281" y="911431"/>
                    <a:pt x="591647" y="912701"/>
                  </a:cubicBezTo>
                  <a:cubicBezTo>
                    <a:pt x="651340" y="912701"/>
                    <a:pt x="715012" y="912701"/>
                    <a:pt x="774705" y="913971"/>
                  </a:cubicBezTo>
                  <a:cubicBezTo>
                    <a:pt x="838378" y="915241"/>
                    <a:pt x="906030" y="920321"/>
                    <a:pt x="969702" y="916511"/>
                  </a:cubicBezTo>
                  <a:cubicBezTo>
                    <a:pt x="1089088" y="910161"/>
                    <a:pt x="1216433" y="913971"/>
                    <a:pt x="1335819" y="913971"/>
                  </a:cubicBezTo>
                  <a:cubicBezTo>
                    <a:pt x="1415410" y="913971"/>
                    <a:pt x="1495000" y="917781"/>
                    <a:pt x="1574591" y="917781"/>
                  </a:cubicBezTo>
                  <a:cubicBezTo>
                    <a:pt x="1642243" y="917781"/>
                    <a:pt x="1713875" y="917781"/>
                    <a:pt x="1781527" y="916511"/>
                  </a:cubicBezTo>
                  <a:cubicBezTo>
                    <a:pt x="2103869" y="915241"/>
                    <a:pt x="2422231" y="913971"/>
                    <a:pt x="2740594" y="916511"/>
                  </a:cubicBezTo>
                  <a:cubicBezTo>
                    <a:pt x="2867939" y="917781"/>
                    <a:pt x="2995284" y="915241"/>
                    <a:pt x="3122629" y="915241"/>
                  </a:cubicBezTo>
                  <a:cubicBezTo>
                    <a:pt x="3245994" y="913971"/>
                    <a:pt x="3369360" y="910161"/>
                    <a:pt x="3492725" y="913971"/>
                  </a:cubicBezTo>
                  <a:cubicBezTo>
                    <a:pt x="3616091" y="917781"/>
                    <a:pt x="3743436" y="915241"/>
                    <a:pt x="3866801" y="919051"/>
                  </a:cubicBezTo>
                  <a:cubicBezTo>
                    <a:pt x="3994146" y="922861"/>
                    <a:pt x="4121491" y="917781"/>
                    <a:pt x="4248836" y="917781"/>
                  </a:cubicBezTo>
                  <a:cubicBezTo>
                    <a:pt x="4372202" y="917781"/>
                    <a:pt x="4499547" y="917781"/>
                    <a:pt x="4622912" y="919051"/>
                  </a:cubicBezTo>
                  <a:cubicBezTo>
                    <a:pt x="4746278" y="916511"/>
                    <a:pt x="4861684" y="913971"/>
                    <a:pt x="4936790" y="913971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402627" y="6557300"/>
            <a:ext cx="5627984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642615"/>
                </a:solidFill>
                <a:latin typeface="Now"/>
              </a:rPr>
              <a:t>Na definição de diferentes espaços de participação da comunidades escolar;</a:t>
            </a: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642615"/>
              </a:solidFill>
              <a:latin typeface="Now"/>
            </a:endParaRP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642615"/>
              </a:solidFill>
              <a:latin typeface="Now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494727" y="8592696"/>
            <a:ext cx="7443785" cy="1993995"/>
            <a:chOff x="0" y="0"/>
            <a:chExt cx="4986188" cy="1335669"/>
          </a:xfrm>
        </p:grpSpPr>
        <p:sp>
          <p:nvSpPr>
            <p:cNvPr id="20" name="Freeform 20"/>
            <p:cNvSpPr/>
            <p:nvPr/>
          </p:nvSpPr>
          <p:spPr>
            <a:xfrm>
              <a:off x="13970" y="17780"/>
              <a:ext cx="4955708" cy="1296299"/>
            </a:xfrm>
            <a:custGeom>
              <a:avLst/>
              <a:gdLst/>
              <a:ahLst/>
              <a:cxnLst/>
              <a:rect l="l" t="t" r="r" b="b"/>
              <a:pathLst>
                <a:path w="4955708" h="1296299">
                  <a:moveTo>
                    <a:pt x="4939198" y="1296299"/>
                  </a:moveTo>
                  <a:lnTo>
                    <a:pt x="15240" y="1288679"/>
                  </a:lnTo>
                  <a:lnTo>
                    <a:pt x="0" y="11430"/>
                  </a:lnTo>
                  <a:lnTo>
                    <a:pt x="4955708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-2540"/>
              <a:ext cx="4991268" cy="1340749"/>
            </a:xfrm>
            <a:custGeom>
              <a:avLst/>
              <a:gdLst/>
              <a:ahLst/>
              <a:cxnLst/>
              <a:rect l="l" t="t" r="r" b="b"/>
              <a:pathLst>
                <a:path w="4991268" h="1340749">
                  <a:moveTo>
                    <a:pt x="0" y="15240"/>
                  </a:moveTo>
                  <a:cubicBezTo>
                    <a:pt x="41910" y="19050"/>
                    <a:pt x="150119" y="20320"/>
                    <a:pt x="281714" y="22860"/>
                  </a:cubicBezTo>
                  <a:cubicBezTo>
                    <a:pt x="413310" y="24130"/>
                    <a:pt x="548893" y="30480"/>
                    <a:pt x="684476" y="27940"/>
                  </a:cubicBezTo>
                  <a:cubicBezTo>
                    <a:pt x="748280" y="26670"/>
                    <a:pt x="812084" y="22860"/>
                    <a:pt x="875887" y="20320"/>
                  </a:cubicBezTo>
                  <a:cubicBezTo>
                    <a:pt x="943679" y="17780"/>
                    <a:pt x="1011470" y="17780"/>
                    <a:pt x="1079262" y="19050"/>
                  </a:cubicBezTo>
                  <a:cubicBezTo>
                    <a:pt x="1194906" y="20320"/>
                    <a:pt x="1310551" y="20320"/>
                    <a:pt x="1422207" y="19050"/>
                  </a:cubicBezTo>
                  <a:cubicBezTo>
                    <a:pt x="1709325" y="16510"/>
                    <a:pt x="1996442" y="20320"/>
                    <a:pt x="2287547" y="17780"/>
                  </a:cubicBezTo>
                  <a:cubicBezTo>
                    <a:pt x="2766075" y="11430"/>
                    <a:pt x="3244604" y="6350"/>
                    <a:pt x="3727120" y="10160"/>
                  </a:cubicBezTo>
                  <a:cubicBezTo>
                    <a:pt x="3998286" y="12700"/>
                    <a:pt x="4273440" y="16510"/>
                    <a:pt x="4544606" y="11430"/>
                  </a:cubicBezTo>
                  <a:cubicBezTo>
                    <a:pt x="4672214" y="8890"/>
                    <a:pt x="4799821" y="1270"/>
                    <a:pt x="4927768" y="3810"/>
                  </a:cubicBezTo>
                  <a:cubicBezTo>
                    <a:pt x="4940468" y="3810"/>
                    <a:pt x="4965868" y="0"/>
                    <a:pt x="4974758" y="10160"/>
                  </a:cubicBezTo>
                  <a:cubicBezTo>
                    <a:pt x="4979838" y="15240"/>
                    <a:pt x="4978568" y="22860"/>
                    <a:pt x="4979838" y="29210"/>
                  </a:cubicBezTo>
                  <a:cubicBezTo>
                    <a:pt x="4981108" y="36830"/>
                    <a:pt x="4982378" y="45720"/>
                    <a:pt x="4984918" y="53340"/>
                  </a:cubicBezTo>
                  <a:cubicBezTo>
                    <a:pt x="4991268" y="84516"/>
                    <a:pt x="4989999" y="111985"/>
                    <a:pt x="4989999" y="139454"/>
                  </a:cubicBezTo>
                  <a:cubicBezTo>
                    <a:pt x="4989999" y="169865"/>
                    <a:pt x="4989999" y="200277"/>
                    <a:pt x="4989999" y="230688"/>
                  </a:cubicBezTo>
                  <a:cubicBezTo>
                    <a:pt x="4989999" y="297398"/>
                    <a:pt x="4988728" y="363126"/>
                    <a:pt x="4986188" y="429835"/>
                  </a:cubicBezTo>
                  <a:cubicBezTo>
                    <a:pt x="4983649" y="486735"/>
                    <a:pt x="4981108" y="542653"/>
                    <a:pt x="4981108" y="599552"/>
                  </a:cubicBezTo>
                  <a:cubicBezTo>
                    <a:pt x="4979838" y="723160"/>
                    <a:pt x="4978568" y="847750"/>
                    <a:pt x="4978568" y="972339"/>
                  </a:cubicBezTo>
                  <a:cubicBezTo>
                    <a:pt x="4977299" y="1072403"/>
                    <a:pt x="4979838" y="1173449"/>
                    <a:pt x="4976028" y="1273513"/>
                  </a:cubicBezTo>
                  <a:cubicBezTo>
                    <a:pt x="4976028" y="1285285"/>
                    <a:pt x="4974758" y="1298839"/>
                    <a:pt x="4973488" y="1314079"/>
                  </a:cubicBezTo>
                  <a:cubicBezTo>
                    <a:pt x="4972218" y="1329319"/>
                    <a:pt x="4967138" y="1340749"/>
                    <a:pt x="4950628" y="1339479"/>
                  </a:cubicBezTo>
                  <a:cubicBezTo>
                    <a:pt x="4929038" y="1336939"/>
                    <a:pt x="4867613" y="1333129"/>
                    <a:pt x="4795834" y="1334399"/>
                  </a:cubicBezTo>
                  <a:cubicBezTo>
                    <a:pt x="4524668" y="1336939"/>
                    <a:pt x="4257489" y="1334399"/>
                    <a:pt x="3986323" y="1331859"/>
                  </a:cubicBezTo>
                  <a:cubicBezTo>
                    <a:pt x="3447978" y="1326779"/>
                    <a:pt x="2909634" y="1331859"/>
                    <a:pt x="2371289" y="1328049"/>
                  </a:cubicBezTo>
                  <a:cubicBezTo>
                    <a:pt x="2088160" y="1325509"/>
                    <a:pt x="1805030" y="1326779"/>
                    <a:pt x="1521901" y="1326779"/>
                  </a:cubicBezTo>
                  <a:cubicBezTo>
                    <a:pt x="1446134" y="1326779"/>
                    <a:pt x="1374355" y="1325509"/>
                    <a:pt x="1298588" y="1325509"/>
                  </a:cubicBezTo>
                  <a:cubicBezTo>
                    <a:pt x="1166992" y="1324239"/>
                    <a:pt x="1039385" y="1328049"/>
                    <a:pt x="907789" y="1326779"/>
                  </a:cubicBezTo>
                  <a:cubicBezTo>
                    <a:pt x="776194" y="1325509"/>
                    <a:pt x="640611" y="1324239"/>
                    <a:pt x="509015" y="1322969"/>
                  </a:cubicBezTo>
                  <a:cubicBezTo>
                    <a:pt x="373432" y="1321699"/>
                    <a:pt x="154107" y="1321699"/>
                    <a:pt x="41910" y="1319159"/>
                  </a:cubicBezTo>
                  <a:cubicBezTo>
                    <a:pt x="17780" y="1316619"/>
                    <a:pt x="19050" y="1315349"/>
                    <a:pt x="19050" y="1290190"/>
                  </a:cubicBezTo>
                  <a:cubicBezTo>
                    <a:pt x="19050" y="1287247"/>
                    <a:pt x="19050" y="1283323"/>
                    <a:pt x="19050" y="1280380"/>
                  </a:cubicBezTo>
                  <a:cubicBezTo>
                    <a:pt x="19050" y="1264683"/>
                    <a:pt x="19050" y="1249968"/>
                    <a:pt x="19050" y="1234272"/>
                  </a:cubicBezTo>
                  <a:cubicBezTo>
                    <a:pt x="19050" y="1179335"/>
                    <a:pt x="19050" y="1124398"/>
                    <a:pt x="19050" y="1069460"/>
                  </a:cubicBezTo>
                  <a:cubicBezTo>
                    <a:pt x="19050" y="941928"/>
                    <a:pt x="19050" y="814395"/>
                    <a:pt x="19050" y="686863"/>
                  </a:cubicBezTo>
                  <a:cubicBezTo>
                    <a:pt x="19050" y="654489"/>
                    <a:pt x="19050" y="623096"/>
                    <a:pt x="17780" y="590723"/>
                  </a:cubicBezTo>
                  <a:cubicBezTo>
                    <a:pt x="12700" y="458285"/>
                    <a:pt x="12700" y="325847"/>
                    <a:pt x="8890" y="194391"/>
                  </a:cubicBezTo>
                  <a:cubicBezTo>
                    <a:pt x="8890" y="165941"/>
                    <a:pt x="7620" y="137492"/>
                    <a:pt x="7620" y="109042"/>
                  </a:cubicBezTo>
                  <a:cubicBezTo>
                    <a:pt x="3810" y="80592"/>
                    <a:pt x="0" y="48260"/>
                    <a:pt x="0" y="15240"/>
                  </a:cubicBezTo>
                  <a:close/>
                  <a:moveTo>
                    <a:pt x="4946818" y="1306459"/>
                  </a:moveTo>
                  <a:cubicBezTo>
                    <a:pt x="4949358" y="1273513"/>
                    <a:pt x="4948088" y="1243101"/>
                    <a:pt x="4949358" y="1211708"/>
                  </a:cubicBezTo>
                  <a:cubicBezTo>
                    <a:pt x="4950628" y="1151866"/>
                    <a:pt x="4950628" y="1091043"/>
                    <a:pt x="4951899" y="1031201"/>
                  </a:cubicBezTo>
                  <a:cubicBezTo>
                    <a:pt x="4953168" y="900725"/>
                    <a:pt x="4954438" y="771230"/>
                    <a:pt x="4955708" y="640755"/>
                  </a:cubicBezTo>
                  <a:cubicBezTo>
                    <a:pt x="4958249" y="477905"/>
                    <a:pt x="4963328" y="316037"/>
                    <a:pt x="4964599" y="153188"/>
                  </a:cubicBezTo>
                  <a:cubicBezTo>
                    <a:pt x="4964599" y="126700"/>
                    <a:pt x="4965868" y="100213"/>
                    <a:pt x="4964599" y="73660"/>
                  </a:cubicBezTo>
                  <a:cubicBezTo>
                    <a:pt x="4964599" y="64770"/>
                    <a:pt x="4963328" y="55880"/>
                    <a:pt x="4960788" y="46990"/>
                  </a:cubicBezTo>
                  <a:cubicBezTo>
                    <a:pt x="4959518" y="43180"/>
                    <a:pt x="4959518" y="39370"/>
                    <a:pt x="4958249" y="35560"/>
                  </a:cubicBezTo>
                  <a:cubicBezTo>
                    <a:pt x="4956978" y="26670"/>
                    <a:pt x="4958249" y="29210"/>
                    <a:pt x="4950628" y="26670"/>
                  </a:cubicBezTo>
                  <a:cubicBezTo>
                    <a:pt x="4936658" y="21590"/>
                    <a:pt x="4887552" y="25400"/>
                    <a:pt x="4843687" y="25400"/>
                  </a:cubicBezTo>
                  <a:cubicBezTo>
                    <a:pt x="4580496" y="31750"/>
                    <a:pt x="4317305" y="35560"/>
                    <a:pt x="4050127" y="31750"/>
                  </a:cubicBezTo>
                  <a:cubicBezTo>
                    <a:pt x="3527733" y="25400"/>
                    <a:pt x="2997364" y="24130"/>
                    <a:pt x="2474970" y="35560"/>
                  </a:cubicBezTo>
                  <a:cubicBezTo>
                    <a:pt x="2331412" y="39370"/>
                    <a:pt x="2187853" y="40640"/>
                    <a:pt x="2044294" y="40640"/>
                  </a:cubicBezTo>
                  <a:cubicBezTo>
                    <a:pt x="1920675" y="40640"/>
                    <a:pt x="1793067" y="36830"/>
                    <a:pt x="1669447" y="38100"/>
                  </a:cubicBezTo>
                  <a:cubicBezTo>
                    <a:pt x="1470060" y="40640"/>
                    <a:pt x="1274661" y="39370"/>
                    <a:pt x="1075274" y="39370"/>
                  </a:cubicBezTo>
                  <a:cubicBezTo>
                    <a:pt x="943679" y="39370"/>
                    <a:pt x="816071" y="48260"/>
                    <a:pt x="684476" y="49530"/>
                  </a:cubicBezTo>
                  <a:cubicBezTo>
                    <a:pt x="560856" y="50800"/>
                    <a:pt x="433248" y="44450"/>
                    <a:pt x="305641" y="41910"/>
                  </a:cubicBezTo>
                  <a:cubicBezTo>
                    <a:pt x="245825" y="40640"/>
                    <a:pt x="182021" y="39370"/>
                    <a:pt x="118217" y="38100"/>
                  </a:cubicBezTo>
                  <a:cubicBezTo>
                    <a:pt x="86315" y="36830"/>
                    <a:pt x="54413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6668"/>
                    <a:pt x="24130" y="88441"/>
                  </a:cubicBezTo>
                  <a:cubicBezTo>
                    <a:pt x="25400" y="103156"/>
                    <a:pt x="25400" y="117871"/>
                    <a:pt x="25400" y="132586"/>
                  </a:cubicBezTo>
                  <a:cubicBezTo>
                    <a:pt x="25400" y="193410"/>
                    <a:pt x="21590" y="253252"/>
                    <a:pt x="25400" y="314075"/>
                  </a:cubicBezTo>
                  <a:cubicBezTo>
                    <a:pt x="30480" y="386671"/>
                    <a:pt x="30480" y="459266"/>
                    <a:pt x="30480" y="531862"/>
                  </a:cubicBezTo>
                  <a:cubicBezTo>
                    <a:pt x="31750" y="649584"/>
                    <a:pt x="31750" y="767306"/>
                    <a:pt x="31750" y="885029"/>
                  </a:cubicBezTo>
                  <a:cubicBezTo>
                    <a:pt x="31750" y="1000789"/>
                    <a:pt x="31750" y="1116549"/>
                    <a:pt x="33020" y="1232310"/>
                  </a:cubicBezTo>
                  <a:cubicBezTo>
                    <a:pt x="33020" y="1243101"/>
                    <a:pt x="33020" y="1254873"/>
                    <a:pt x="33020" y="1265664"/>
                  </a:cubicBezTo>
                  <a:cubicBezTo>
                    <a:pt x="33020" y="1275475"/>
                    <a:pt x="33020" y="1286266"/>
                    <a:pt x="39370" y="1298839"/>
                  </a:cubicBezTo>
                  <a:cubicBezTo>
                    <a:pt x="45720" y="1302649"/>
                    <a:pt x="90303" y="1302649"/>
                    <a:pt x="114229" y="1303919"/>
                  </a:cubicBezTo>
                  <a:cubicBezTo>
                    <a:pt x="154107" y="1305189"/>
                    <a:pt x="189996" y="1305189"/>
                    <a:pt x="225886" y="1305189"/>
                  </a:cubicBezTo>
                  <a:cubicBezTo>
                    <a:pt x="349506" y="1302649"/>
                    <a:pt x="469138" y="1303919"/>
                    <a:pt x="592758" y="1305189"/>
                  </a:cubicBezTo>
                  <a:cubicBezTo>
                    <a:pt x="652574" y="1305189"/>
                    <a:pt x="716378" y="1305189"/>
                    <a:pt x="776194" y="1306459"/>
                  </a:cubicBezTo>
                  <a:cubicBezTo>
                    <a:pt x="839998" y="1307729"/>
                    <a:pt x="907789" y="1312809"/>
                    <a:pt x="971593" y="1308999"/>
                  </a:cubicBezTo>
                  <a:cubicBezTo>
                    <a:pt x="1091225" y="1302649"/>
                    <a:pt x="1218833" y="1306459"/>
                    <a:pt x="1338465" y="1306459"/>
                  </a:cubicBezTo>
                  <a:cubicBezTo>
                    <a:pt x="1418220" y="1306459"/>
                    <a:pt x="1497974" y="1310269"/>
                    <a:pt x="1577729" y="1310269"/>
                  </a:cubicBezTo>
                  <a:cubicBezTo>
                    <a:pt x="1645521" y="1310269"/>
                    <a:pt x="1717300" y="1310269"/>
                    <a:pt x="1785091" y="1308999"/>
                  </a:cubicBezTo>
                  <a:cubicBezTo>
                    <a:pt x="2108098" y="1307729"/>
                    <a:pt x="2427117" y="1306459"/>
                    <a:pt x="2746136" y="1308999"/>
                  </a:cubicBezTo>
                  <a:cubicBezTo>
                    <a:pt x="2873744" y="1310269"/>
                    <a:pt x="3001351" y="1307729"/>
                    <a:pt x="3128959" y="1307729"/>
                  </a:cubicBezTo>
                  <a:cubicBezTo>
                    <a:pt x="3252579" y="1306459"/>
                    <a:pt x="3376199" y="1302649"/>
                    <a:pt x="3499819" y="1306459"/>
                  </a:cubicBezTo>
                  <a:cubicBezTo>
                    <a:pt x="3623439" y="1310269"/>
                    <a:pt x="3751046" y="1307729"/>
                    <a:pt x="3874666" y="1311539"/>
                  </a:cubicBezTo>
                  <a:cubicBezTo>
                    <a:pt x="4002274" y="1315349"/>
                    <a:pt x="4129881" y="1310269"/>
                    <a:pt x="4257489" y="1310269"/>
                  </a:cubicBezTo>
                  <a:cubicBezTo>
                    <a:pt x="4381109" y="1310269"/>
                    <a:pt x="4508717" y="1310269"/>
                    <a:pt x="4632336" y="1311539"/>
                  </a:cubicBezTo>
                  <a:cubicBezTo>
                    <a:pt x="4755956" y="1308999"/>
                    <a:pt x="4871601" y="1306459"/>
                    <a:pt x="4946818" y="1306459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0776066" y="8535546"/>
            <a:ext cx="5627984" cy="240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642615"/>
                </a:solidFill>
                <a:latin typeface="Now"/>
              </a:rPr>
              <a:t> No apoio e divulgação de boas práticas em Direitos Humanos na Escola.</a:t>
            </a:r>
          </a:p>
          <a:p>
            <a:pPr algn="ctr">
              <a:lnSpc>
                <a:spcPts val="3499"/>
              </a:lnSpc>
            </a:pPr>
            <a:endParaRPr lang="en-US" sz="2899">
              <a:solidFill>
                <a:srgbClr val="642615"/>
              </a:solidFill>
              <a:latin typeface="Now"/>
            </a:endParaRPr>
          </a:p>
          <a:p>
            <a:pPr algn="ctr">
              <a:lnSpc>
                <a:spcPts val="3499"/>
              </a:lnSpc>
            </a:pPr>
            <a:endParaRPr lang="en-US" sz="2899">
              <a:solidFill>
                <a:srgbClr val="642615"/>
              </a:solidFill>
              <a:latin typeface="Now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15595" y="-1644648"/>
            <a:ext cx="3901024" cy="22271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42738">
            <a:off x="14913386" y="8785258"/>
            <a:ext cx="1372837" cy="417160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43399" y="1066378"/>
            <a:ext cx="8162093" cy="502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89"/>
              </a:lnSpc>
            </a:pPr>
            <a:r>
              <a:rPr lang="en-US" sz="6098">
                <a:solidFill>
                  <a:srgbClr val="EFE9CE"/>
                </a:solidFill>
                <a:latin typeface="Now Bold Bold"/>
              </a:rPr>
              <a:t>Onde a Educação em Direitos Humanos pode revelar-se na escola? 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502165">
            <a:off x="2613985" y="5773188"/>
            <a:ext cx="874108" cy="30236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36" r="7311"/>
          <a:stretch>
            <a:fillRect/>
          </a:stretch>
        </p:blipFill>
        <p:spPr>
          <a:xfrm rot="74020">
            <a:off x="6190450" y="2957535"/>
            <a:ext cx="5907099" cy="1846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24623">
            <a:off x="983051" y="4382737"/>
            <a:ext cx="6398607" cy="41659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815" y="401322"/>
            <a:ext cx="17374561" cy="2165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7"/>
              </a:lnSpc>
            </a:pPr>
            <a:r>
              <a:rPr lang="en-US" sz="6248">
                <a:solidFill>
                  <a:srgbClr val="32768A"/>
                </a:solidFill>
                <a:latin typeface="Beth Ellen Bold"/>
              </a:rPr>
              <a:t>O que querem os/as professores/as com "temas novos ou considerados difíceis"?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3249881"/>
            <a:ext cx="7893239" cy="265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6"/>
              </a:lnSpc>
            </a:pPr>
            <a:r>
              <a:rPr lang="en-US" sz="10276">
                <a:solidFill>
                  <a:srgbClr val="000000"/>
                </a:solidFill>
                <a:latin typeface="Knewave"/>
              </a:rPr>
              <a:t>APOIO DA GESTÃO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33722" y="7207334"/>
            <a:ext cx="9854278" cy="237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4"/>
              </a:lnSpc>
            </a:pPr>
            <a:r>
              <a:rPr lang="en-US" sz="9184">
                <a:solidFill>
                  <a:srgbClr val="000000"/>
                </a:solidFill>
                <a:latin typeface="Knewave"/>
              </a:rPr>
              <a:t>CONSTRUÇÃO COLETIVA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731" y="292379"/>
            <a:ext cx="18255142" cy="2457341"/>
            <a:chOff x="-793292" y="-428827"/>
            <a:chExt cx="24340190" cy="3276455"/>
          </a:xfrm>
        </p:grpSpPr>
        <p:sp>
          <p:nvSpPr>
            <p:cNvPr id="3" name="TextBox 3"/>
            <p:cNvSpPr txBox="1"/>
            <p:nvPr/>
          </p:nvSpPr>
          <p:spPr>
            <a:xfrm>
              <a:off x="-793292" y="-428827"/>
              <a:ext cx="23546898" cy="327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72"/>
                </a:lnSpc>
              </a:pPr>
              <a:r>
                <a:rPr lang="en-US" sz="7200" spc="-208" dirty="0">
                  <a:solidFill>
                    <a:srgbClr val="000000"/>
                  </a:solidFill>
                  <a:latin typeface="Oregano Italics"/>
                </a:rPr>
                <a:t>Para </a:t>
              </a:r>
              <a:r>
                <a:rPr lang="en-US" sz="7200" spc="-208" dirty="0" err="1">
                  <a:solidFill>
                    <a:srgbClr val="000000"/>
                  </a:solidFill>
                  <a:latin typeface="Oregano Italics"/>
                </a:rPr>
                <a:t>fechar</a:t>
              </a:r>
              <a:r>
                <a:rPr lang="en-US" sz="7200" spc="-208" dirty="0">
                  <a:solidFill>
                    <a:srgbClr val="000000"/>
                  </a:solidFill>
                  <a:latin typeface="Oregano Italics"/>
                </a:rPr>
                <a:t>...</a:t>
              </a:r>
            </a:p>
            <a:p>
              <a:pPr algn="just">
                <a:lnSpc>
                  <a:spcPts val="9672"/>
                </a:lnSpc>
              </a:pPr>
              <a:r>
                <a:rPr lang="en-US" sz="7200" spc="-208" dirty="0">
                  <a:solidFill>
                    <a:srgbClr val="000000"/>
                  </a:solidFill>
                  <a:latin typeface="Oregano Italics"/>
                </a:rPr>
                <a:t> De </a:t>
              </a:r>
              <a:r>
                <a:rPr lang="en-US" sz="7200" spc="-208" dirty="0" err="1">
                  <a:solidFill>
                    <a:srgbClr val="000000"/>
                  </a:solidFill>
                  <a:latin typeface="Oregano Italics"/>
                </a:rPr>
                <a:t>onde</a:t>
              </a:r>
              <a:r>
                <a:rPr lang="en-US" sz="7200" spc="-208" dirty="0">
                  <a:solidFill>
                    <a:srgbClr val="000000"/>
                  </a:solidFill>
                  <a:latin typeface="Oregano Italics"/>
                </a:rPr>
                <a:t> </a:t>
              </a:r>
              <a:r>
                <a:rPr lang="en-US" sz="7200" spc="-208" dirty="0" err="1">
                  <a:solidFill>
                    <a:srgbClr val="000000"/>
                  </a:solidFill>
                  <a:latin typeface="Oregano Italics"/>
                </a:rPr>
                <a:t>partir</a:t>
              </a:r>
              <a:r>
                <a:rPr lang="en-US" sz="7200" spc="-208" dirty="0">
                  <a:solidFill>
                    <a:srgbClr val="000000"/>
                  </a:solidFill>
                  <a:latin typeface="Oregano Italics"/>
                </a:rPr>
                <a:t>?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522151" y="2451388"/>
              <a:ext cx="14024747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4096" y="2663995"/>
            <a:ext cx="18093904" cy="169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0"/>
              </a:lnSpc>
            </a:pP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as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regras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são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pensadas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relação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direta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à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necessidade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?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Ainda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há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filas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, por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exemplo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883900"/>
            <a:ext cx="18288000" cy="8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ainda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se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realiza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oração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algum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horário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de aula?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048" y="6438900"/>
            <a:ext cx="18288000" cy="320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40"/>
              </a:lnSpc>
            </a:pP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brinquedos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são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separados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por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gênero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? As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araras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ou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caixas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de fantasias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são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separadas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por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gênero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?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brinquedos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são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pensados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para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diferentes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representações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(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bonecas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/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pretos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, com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óculos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, com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deficiência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...)?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936" y="528002"/>
            <a:ext cx="18170128" cy="81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há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espaços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decisórios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para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os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(as)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educandos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(as)?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8388" y="2064379"/>
            <a:ext cx="17545943" cy="83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Alguém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conhece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ou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realiza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mediação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 de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conflitos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8388" y="4448706"/>
            <a:ext cx="18089612" cy="178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é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respeitado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o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uso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do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nome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social por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pessoas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trans e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travestis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8388" y="7447280"/>
            <a:ext cx="1808961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a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construção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das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atitudes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tem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o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mesmo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respaldo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que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outras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áreas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do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conhecimento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0149"/>
            <a:ext cx="17707258" cy="172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4"/>
              </a:lnSpc>
            </a:pP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já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foi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realizado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algum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trabalho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com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nome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e 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tema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de </a:t>
            </a:r>
            <a:r>
              <a:rPr lang="en-US" sz="4000" dirty="0" err="1">
                <a:solidFill>
                  <a:srgbClr val="642615"/>
                </a:solidFill>
                <a:latin typeface="Open Sans Bold"/>
              </a:rPr>
              <a:t>Direitos</a:t>
            </a:r>
            <a:r>
              <a:rPr lang="en-US" sz="4000" dirty="0">
                <a:solidFill>
                  <a:srgbClr val="642615"/>
                </a:solidFill>
                <a:latin typeface="Open Sans Bold"/>
              </a:rPr>
              <a:t> Humanos?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131378"/>
            <a:ext cx="18288000" cy="158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</a:pPr>
            <a:r>
              <a:rPr lang="en-US" sz="4000" dirty="0" err="1">
                <a:solidFill>
                  <a:srgbClr val="000000"/>
                </a:solidFill>
                <a:latin typeface="Open Sans"/>
              </a:rPr>
              <a:t>E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há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a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orientação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para que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os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/as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educadoras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/es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criem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práticas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,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ações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e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projetos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F5AA49"/>
                </a:solidFill>
                <a:latin typeface="Open Sans Bold"/>
              </a:rPr>
              <a:t>Direitos</a:t>
            </a:r>
            <a:r>
              <a:rPr lang="en-US" sz="4000" dirty="0">
                <a:solidFill>
                  <a:srgbClr val="F5AA49"/>
                </a:solidFill>
                <a:latin typeface="Open Sans Bold"/>
              </a:rPr>
              <a:t> Humanos?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4313740"/>
            <a:ext cx="18288000" cy="3024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entende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-se que a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educação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sexualidade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é um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direito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, e se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realizado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corretamente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, protege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crianças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e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adolescentes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contra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abusos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e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violências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?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sabe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denunciar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?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garante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o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sigilo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9D432A"/>
                </a:solidFill>
                <a:latin typeface="Open Sans Bold"/>
              </a:rPr>
              <a:t>interno</a:t>
            </a:r>
            <a:r>
              <a:rPr lang="en-US" sz="4000" dirty="0">
                <a:solidFill>
                  <a:srgbClr val="9D432A"/>
                </a:solidFill>
                <a:latin typeface="Open Sans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7701393"/>
            <a:ext cx="18083212" cy="152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sua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escola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entende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-se o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educando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como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sujeito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direitos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acesso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à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informações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corretas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seguras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sobre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diferentes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Bold"/>
              </a:rPr>
              <a:t>assuntos</a:t>
            </a:r>
            <a:r>
              <a:rPr lang="en-US" sz="4000" dirty="0">
                <a:solidFill>
                  <a:srgbClr val="000000"/>
                </a:solidFill>
                <a:latin typeface="Open Sans Bold"/>
              </a:rPr>
              <a:t> 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9293" y="1473686"/>
            <a:ext cx="17489413" cy="31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9"/>
              </a:lnSpc>
            </a:pPr>
            <a:r>
              <a:rPr lang="en-US" sz="9056">
                <a:solidFill>
                  <a:srgbClr val="32768A"/>
                </a:solidFill>
                <a:latin typeface="Beth Ellen Bold"/>
              </a:rPr>
              <a:t>A liberdade na vida e a liberdade na escola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>
            <a:off x="-405207" y="-857634"/>
            <a:ext cx="3155129" cy="3519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5514872" y="-857634"/>
            <a:ext cx="3155129" cy="3519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436" r="7311"/>
          <a:stretch>
            <a:fillRect/>
          </a:stretch>
        </p:blipFill>
        <p:spPr>
          <a:xfrm rot="74020">
            <a:off x="5564328" y="6783937"/>
            <a:ext cx="7159344" cy="2237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37041" y="5271204"/>
            <a:ext cx="14822259" cy="325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70797B"/>
                </a:solidFill>
                <a:latin typeface="Now"/>
              </a:rPr>
              <a:t>"Viver a liberdade comprometida consigo e com os outros."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70797B"/>
                </a:solidFill>
                <a:latin typeface="Now"/>
              </a:rPr>
              <a:t>Marilucia Peroza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53594" y="8820958"/>
            <a:ext cx="2667154" cy="2424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935819" y="8820958"/>
            <a:ext cx="2667154" cy="2424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34604" y="3687779"/>
            <a:ext cx="4938674" cy="5010896"/>
            <a:chOff x="0" y="0"/>
            <a:chExt cx="2952750" cy="2995930"/>
          </a:xfrm>
        </p:grpSpPr>
        <p:sp>
          <p:nvSpPr>
            <p:cNvPr id="3" name="Freeform 3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2"/>
              <a:stretch>
                <a:fillRect l="-41196" t="7" r="-41172" b="74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436" r="7311"/>
          <a:stretch>
            <a:fillRect/>
          </a:stretch>
        </p:blipFill>
        <p:spPr>
          <a:xfrm rot="74020">
            <a:off x="6190450" y="2957535"/>
            <a:ext cx="5907099" cy="1846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593" r="593"/>
          <a:stretch>
            <a:fillRect/>
          </a:stretch>
        </p:blipFill>
        <p:spPr>
          <a:xfrm>
            <a:off x="6588356" y="4486798"/>
            <a:ext cx="10419345" cy="54546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09728"/>
            <a:ext cx="16544433" cy="98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3"/>
              </a:lnSpc>
              <a:spcBef>
                <a:spcPct val="0"/>
              </a:spcBef>
            </a:pPr>
            <a:r>
              <a:rPr lang="en-US" sz="5780">
                <a:solidFill>
                  <a:srgbClr val="642615"/>
                </a:solidFill>
                <a:latin typeface="Now Bold"/>
              </a:rPr>
              <a:t>A construção de um discurso sobre o humano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9271" y="2060016"/>
            <a:ext cx="17765958" cy="1128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4"/>
              </a:lnSpc>
              <a:spcBef>
                <a:spcPct val="0"/>
              </a:spcBef>
            </a:pPr>
            <a:r>
              <a:rPr lang="en-US" sz="6567">
                <a:solidFill>
                  <a:srgbClr val="642615"/>
                </a:solidFill>
                <a:latin typeface="Now"/>
              </a:rPr>
              <a:t>A transformação dos   sujeitos em </a:t>
            </a:r>
            <a:r>
              <a:rPr lang="en-US" sz="6567">
                <a:solidFill>
                  <a:srgbClr val="642615"/>
                </a:solidFill>
                <a:latin typeface="Now Bold"/>
              </a:rPr>
              <a:t>inumanos</a:t>
            </a:r>
            <a:r>
              <a:rPr lang="en-US" sz="6567">
                <a:solidFill>
                  <a:srgbClr val="000000"/>
                </a:solidFill>
                <a:latin typeface="Now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41682" y="1762185"/>
            <a:ext cx="6949859" cy="4919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561" y="516162"/>
            <a:ext cx="7853054" cy="74116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8645834"/>
            <a:ext cx="8394327" cy="61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2"/>
              </a:lnSpc>
            </a:pPr>
            <a:r>
              <a:rPr lang="en-US" sz="3637">
                <a:solidFill>
                  <a:srgbClr val="000000"/>
                </a:solidFill>
                <a:latin typeface="Open Sans Light"/>
              </a:rPr>
              <a:t>A criação da imagem de monstros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33032" y="7044633"/>
            <a:ext cx="7358509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Mulher afegã queimada pelo marido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795804"/>
            <a:ext cx="7753518" cy="56819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3823352"/>
            <a:ext cx="8640957" cy="54349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2891" y="332741"/>
            <a:ext cx="11038731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"/>
              </a:rPr>
              <a:t>Perseguição de cristãos ocorre em 144 países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59904" y="9426733"/>
            <a:ext cx="13505408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Open Sans"/>
              </a:rPr>
              <a:t>Violência contra pessoas de religiões de matrizes africanas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349593"/>
            <a:ext cx="12075460" cy="63493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36418" y="7984311"/>
            <a:ext cx="625673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 morte de Dandara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18372" y="-193858"/>
            <a:ext cx="7251257" cy="70139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80000">
            <a:off x="5216229" y="924693"/>
            <a:ext cx="7648576" cy="5477981"/>
            <a:chOff x="0" y="0"/>
            <a:chExt cx="10198102" cy="7303974"/>
          </a:xfrm>
        </p:grpSpPr>
        <p:sp>
          <p:nvSpPr>
            <p:cNvPr id="4" name="TextBox 4"/>
            <p:cNvSpPr txBox="1"/>
            <p:nvPr/>
          </p:nvSpPr>
          <p:spPr>
            <a:xfrm rot="-169828">
              <a:off x="22430" y="126035"/>
              <a:ext cx="10148919" cy="1370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57"/>
                </a:lnSpc>
              </a:pPr>
              <a:r>
                <a:rPr lang="en-US" sz="6183">
                  <a:solidFill>
                    <a:srgbClr val="F5AA49"/>
                  </a:solidFill>
                  <a:latin typeface="Beth Ellen Bold"/>
                </a:rPr>
                <a:t>Vamos pensar...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169828">
              <a:off x="668754" y="2863344"/>
              <a:ext cx="9039807" cy="3644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2"/>
                </a:lnSpc>
              </a:pPr>
              <a:r>
                <a:rPr lang="en-US" sz="5258">
                  <a:solidFill>
                    <a:srgbClr val="FFFFFF"/>
                  </a:solidFill>
                  <a:latin typeface="Now"/>
                </a:rPr>
                <a:t>A contrução de um discurso sobre o humano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4162" r="13841"/>
            <a:stretch>
              <a:fillRect/>
            </a:stretch>
          </p:blipFill>
          <p:spPr>
            <a:xfrm rot="-119518">
              <a:off x="1223280" y="1987099"/>
              <a:ext cx="7995178" cy="30286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17176">
            <a:off x="660522" y="-432821"/>
            <a:ext cx="4428494" cy="2624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4052" y="5388543"/>
            <a:ext cx="6938193" cy="48984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r="32928"/>
          <a:stretch>
            <a:fillRect/>
          </a:stretch>
        </p:blipFill>
        <p:spPr>
          <a:xfrm>
            <a:off x="12129479" y="3961212"/>
            <a:ext cx="5575090" cy="5275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4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2471" y="1577726"/>
            <a:ext cx="11783058" cy="10983111"/>
            <a:chOff x="0" y="0"/>
            <a:chExt cx="15710744" cy="146441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436" r="7311"/>
            <a:stretch>
              <a:fillRect/>
            </a:stretch>
          </p:blipFill>
          <p:spPr>
            <a:xfrm rot="74020">
              <a:off x="4561" y="10681792"/>
              <a:ext cx="15702719" cy="49082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0" y="-200025"/>
              <a:ext cx="15461334" cy="7485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77"/>
                </a:lnSpc>
              </a:pPr>
              <a:r>
                <a:rPr lang="en-US" sz="10770">
                  <a:solidFill>
                    <a:srgbClr val="FFFFFF"/>
                  </a:solidFill>
                  <a:latin typeface="Beth Ellen Bold"/>
                </a:rPr>
                <a:t>Humanizar-se é diferente de "ser" humano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306220"/>
              <a:ext cx="15710744" cy="1846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98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56711" flipH="1">
            <a:off x="-1458325" y="-1215741"/>
            <a:ext cx="3308044" cy="3007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1857" y="-1136523"/>
            <a:ext cx="4688475" cy="21652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54968">
            <a:off x="-2317277" y="9135575"/>
            <a:ext cx="5167212" cy="2386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0136" b="3013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4776" y="329678"/>
            <a:ext cx="17499003" cy="1058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T</a:t>
            </a:r>
            <a:r>
              <a:rPr lang="en-US" sz="4275">
                <a:solidFill>
                  <a:srgbClr val="000000"/>
                </a:solidFill>
                <a:latin typeface="Now Bold"/>
              </a:rPr>
              <a:t>arefas discursivas dos educadores/as na construção de uma linguagem inclusiva na sociedade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endParaRPr lang="en-US" sz="4275">
              <a:solidFill>
                <a:srgbClr val="000000"/>
              </a:solidFill>
              <a:latin typeface="Now Bold"/>
            </a:endParaRP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Pessoas com deficiência 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Identidade de gênero e orientação sexual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Cor/raça e etnia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endParaRPr lang="en-US" sz="4275">
              <a:solidFill>
                <a:srgbClr val="000000"/>
              </a:solidFill>
              <a:latin typeface="Now"/>
            </a:endParaRP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 Bold"/>
              </a:rPr>
              <a:t>O preconceito tem base no discurso, daí a importância de nomeá-los: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Capacitismo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Machismo e misoginia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Xenofobia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LGBTTQIA+fobia</a:t>
            </a:r>
          </a:p>
          <a:p>
            <a:pPr>
              <a:lnSpc>
                <a:spcPts val="5985"/>
              </a:lnSpc>
              <a:spcBef>
                <a:spcPct val="0"/>
              </a:spcBef>
            </a:pPr>
            <a:r>
              <a:rPr lang="en-US" sz="4275">
                <a:solidFill>
                  <a:srgbClr val="000000"/>
                </a:solidFill>
                <a:latin typeface="Now"/>
              </a:rPr>
              <a:t>Racismo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1151</Words>
  <Application>Microsoft Office PowerPoint</Application>
  <PresentationFormat>Personalizar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1" baseType="lpstr">
      <vt:lpstr>Now Bold</vt:lpstr>
      <vt:lpstr>Oregano Italics</vt:lpstr>
      <vt:lpstr>Arial</vt:lpstr>
      <vt:lpstr>Open Sans Light</vt:lpstr>
      <vt:lpstr>Open Sans Extra Bold</vt:lpstr>
      <vt:lpstr>Arimo Bold</vt:lpstr>
      <vt:lpstr>Knewave</vt:lpstr>
      <vt:lpstr>Open Sans</vt:lpstr>
      <vt:lpstr>Arimo</vt:lpstr>
      <vt:lpstr>Open Sans Bold</vt:lpstr>
      <vt:lpstr>Calibri</vt:lpstr>
      <vt:lpstr>Now Bold Bold</vt:lpstr>
      <vt:lpstr>Beth Ellen Bold</vt:lpstr>
      <vt:lpstr>Now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e Direitos Humanos</dc:title>
  <cp:lastModifiedBy>Silvia Piedade de Moraes</cp:lastModifiedBy>
  <cp:revision>6</cp:revision>
  <dcterms:created xsi:type="dcterms:W3CDTF">2006-08-16T00:00:00Z</dcterms:created>
  <dcterms:modified xsi:type="dcterms:W3CDTF">2021-09-21T16:20:49Z</dcterms:modified>
  <dc:identifier>DAEo8_utv3o</dc:identifier>
</cp:coreProperties>
</file>